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sldIdLst>
    <p:sldId id="1413" r:id="rId2"/>
    <p:sldId id="1542" r:id="rId3"/>
    <p:sldId id="1555" r:id="rId4"/>
    <p:sldId id="1575" r:id="rId5"/>
    <p:sldId id="1573" r:id="rId6"/>
    <p:sldId id="1545" r:id="rId7"/>
    <p:sldId id="1569" r:id="rId8"/>
    <p:sldId id="1574" r:id="rId9"/>
    <p:sldId id="1572" r:id="rId10"/>
    <p:sldId id="1564" r:id="rId11"/>
    <p:sldId id="1567" r:id="rId12"/>
    <p:sldId id="1515" r:id="rId13"/>
    <p:sldId id="1490" r:id="rId14"/>
    <p:sldId id="1568" r:id="rId15"/>
    <p:sldId id="1457" r:id="rId16"/>
    <p:sldId id="1485" r:id="rId17"/>
    <p:sldId id="1577" r:id="rId18"/>
    <p:sldId id="1578" r:id="rId19"/>
    <p:sldId id="257" r:id="rId20"/>
    <p:sldId id="1576" r:id="rId21"/>
    <p:sldId id="1571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ťhová Kateřina Mgr." initials="BKM" lastIdx="1" clrIdx="0">
    <p:extLst>
      <p:ext uri="{19B8F6BF-5375-455C-9EA6-DF929625EA0E}">
        <p15:presenceInfo xmlns:p15="http://schemas.microsoft.com/office/powerpoint/2012/main" userId="S::bathovak@mzcr.cz::2ae9e291-97a3-4df5-9ec6-7de85b1122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145"/>
    <a:srgbClr val="D62051"/>
    <a:srgbClr val="305983"/>
    <a:srgbClr val="C75304"/>
    <a:srgbClr val="4C7F2C"/>
    <a:srgbClr val="275098"/>
    <a:srgbClr val="FF9966"/>
    <a:srgbClr val="F2F2F2"/>
    <a:srgbClr val="B0C2E5"/>
    <a:srgbClr val="719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867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13385876312507E-2"/>
          <c:y val="2.1062642868505919E-2"/>
          <c:w val="0.86437848759276137"/>
          <c:h val="0.85383159440952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Sheet1!$C$1:$CD$1</c:f>
              <c:strCache>
                <c:ptCount val="80"/>
                <c:pt idx="0">
                  <c:v>27.12.</c:v>
                </c:pt>
                <c:pt idx="1">
                  <c:v>28.12.</c:v>
                </c:pt>
                <c:pt idx="2">
                  <c:v>29.12.</c:v>
                </c:pt>
                <c:pt idx="3">
                  <c:v>30.12.</c:v>
                </c:pt>
                <c:pt idx="4">
                  <c:v>31.12.</c:v>
                </c:pt>
                <c:pt idx="5">
                  <c:v>1.1.</c:v>
                </c:pt>
                <c:pt idx="6">
                  <c:v>2.1.</c:v>
                </c:pt>
                <c:pt idx="7">
                  <c:v>3.1.</c:v>
                </c:pt>
                <c:pt idx="8">
                  <c:v>4.1.</c:v>
                </c:pt>
                <c:pt idx="9">
                  <c:v>5.1.</c:v>
                </c:pt>
                <c:pt idx="10">
                  <c:v>6.1.</c:v>
                </c:pt>
                <c:pt idx="11">
                  <c:v>7.1.</c:v>
                </c:pt>
                <c:pt idx="12">
                  <c:v>8.1.</c:v>
                </c:pt>
                <c:pt idx="13">
                  <c:v>9.1.</c:v>
                </c:pt>
                <c:pt idx="14">
                  <c:v>10.1.</c:v>
                </c:pt>
                <c:pt idx="15">
                  <c:v>11.1.</c:v>
                </c:pt>
                <c:pt idx="16">
                  <c:v>12.1.</c:v>
                </c:pt>
                <c:pt idx="17">
                  <c:v>13.1.</c:v>
                </c:pt>
                <c:pt idx="18">
                  <c:v>14.1.</c:v>
                </c:pt>
                <c:pt idx="19">
                  <c:v>15.1.</c:v>
                </c:pt>
                <c:pt idx="20">
                  <c:v>16.1.</c:v>
                </c:pt>
                <c:pt idx="21">
                  <c:v>17.1.</c:v>
                </c:pt>
                <c:pt idx="22">
                  <c:v>18.1.</c:v>
                </c:pt>
                <c:pt idx="23">
                  <c:v>19.1.</c:v>
                </c:pt>
                <c:pt idx="24">
                  <c:v>20.1.</c:v>
                </c:pt>
                <c:pt idx="25">
                  <c:v>21.1.</c:v>
                </c:pt>
                <c:pt idx="26">
                  <c:v>22.1.</c:v>
                </c:pt>
                <c:pt idx="27">
                  <c:v>23.1.</c:v>
                </c:pt>
                <c:pt idx="28">
                  <c:v>24.1.</c:v>
                </c:pt>
                <c:pt idx="29">
                  <c:v>25.1.</c:v>
                </c:pt>
                <c:pt idx="30">
                  <c:v>26.1.</c:v>
                </c:pt>
                <c:pt idx="31">
                  <c:v>27.1.</c:v>
                </c:pt>
                <c:pt idx="32">
                  <c:v>28.1.</c:v>
                </c:pt>
                <c:pt idx="33">
                  <c:v>29.1.</c:v>
                </c:pt>
                <c:pt idx="34">
                  <c:v>30.1.</c:v>
                </c:pt>
                <c:pt idx="35">
                  <c:v>31.1.</c:v>
                </c:pt>
                <c:pt idx="36">
                  <c:v>1.2.</c:v>
                </c:pt>
                <c:pt idx="37">
                  <c:v>2.2.</c:v>
                </c:pt>
                <c:pt idx="38">
                  <c:v>3.2.</c:v>
                </c:pt>
                <c:pt idx="39">
                  <c:v>4.2.</c:v>
                </c:pt>
                <c:pt idx="40">
                  <c:v>5.2.</c:v>
                </c:pt>
                <c:pt idx="41">
                  <c:v>6.2.</c:v>
                </c:pt>
                <c:pt idx="42">
                  <c:v>7.2.</c:v>
                </c:pt>
                <c:pt idx="43">
                  <c:v>8.2.</c:v>
                </c:pt>
                <c:pt idx="44">
                  <c:v>9.2.</c:v>
                </c:pt>
                <c:pt idx="45">
                  <c:v>10.2.</c:v>
                </c:pt>
                <c:pt idx="46">
                  <c:v>11.2.</c:v>
                </c:pt>
                <c:pt idx="47">
                  <c:v>12.2.</c:v>
                </c:pt>
                <c:pt idx="48">
                  <c:v>13.2.</c:v>
                </c:pt>
                <c:pt idx="49">
                  <c:v>14.2.</c:v>
                </c:pt>
                <c:pt idx="50">
                  <c:v>15.2.</c:v>
                </c:pt>
                <c:pt idx="51">
                  <c:v>16.2.</c:v>
                </c:pt>
                <c:pt idx="52">
                  <c:v>17.2.</c:v>
                </c:pt>
                <c:pt idx="53">
                  <c:v>18.2.</c:v>
                </c:pt>
                <c:pt idx="54">
                  <c:v>19.2.</c:v>
                </c:pt>
                <c:pt idx="55">
                  <c:v>20.2.</c:v>
                </c:pt>
                <c:pt idx="56">
                  <c:v>21.2.</c:v>
                </c:pt>
                <c:pt idx="57">
                  <c:v>22.2.</c:v>
                </c:pt>
                <c:pt idx="58">
                  <c:v>23.¨2.</c:v>
                </c:pt>
                <c:pt idx="59">
                  <c:v>24.2.</c:v>
                </c:pt>
                <c:pt idx="60">
                  <c:v>25.2.</c:v>
                </c:pt>
                <c:pt idx="61">
                  <c:v>26.2.</c:v>
                </c:pt>
                <c:pt idx="62">
                  <c:v>27.2.</c:v>
                </c:pt>
                <c:pt idx="63">
                  <c:v>28.2.</c:v>
                </c:pt>
                <c:pt idx="64">
                  <c:v>1.3.</c:v>
                </c:pt>
                <c:pt idx="65">
                  <c:v>2.3.</c:v>
                </c:pt>
                <c:pt idx="66">
                  <c:v>3.3.</c:v>
                </c:pt>
                <c:pt idx="67">
                  <c:v>4.3.</c:v>
                </c:pt>
                <c:pt idx="68">
                  <c:v>5.3.</c:v>
                </c:pt>
                <c:pt idx="69">
                  <c:v>6.3.</c:v>
                </c:pt>
                <c:pt idx="70">
                  <c:v>7.3.</c:v>
                </c:pt>
                <c:pt idx="71">
                  <c:v>8.3.</c:v>
                </c:pt>
                <c:pt idx="72">
                  <c:v>9.3.</c:v>
                </c:pt>
                <c:pt idx="73">
                  <c:v>10.3.</c:v>
                </c:pt>
                <c:pt idx="74">
                  <c:v>11.3.</c:v>
                </c:pt>
                <c:pt idx="75">
                  <c:v>12.3.2</c:v>
                </c:pt>
                <c:pt idx="76">
                  <c:v>13.3.2</c:v>
                </c:pt>
                <c:pt idx="77">
                  <c:v>14.3.</c:v>
                </c:pt>
                <c:pt idx="78">
                  <c:v>15.3.</c:v>
                </c:pt>
                <c:pt idx="79">
                  <c:v>16.3.</c:v>
                </c:pt>
              </c:strCache>
            </c:strRef>
          </c:cat>
          <c:val>
            <c:numRef>
              <c:f>Sheet1!$C$2:$CD$2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625</c:v>
                </c:pt>
                <c:pt idx="22">
                  <c:v>2406</c:v>
                </c:pt>
                <c:pt idx="23">
                  <c:v>5095</c:v>
                </c:pt>
                <c:pt idx="24">
                  <c:v>7712</c:v>
                </c:pt>
                <c:pt idx="25">
                  <c:v>9422</c:v>
                </c:pt>
                <c:pt idx="26">
                  <c:v>10426</c:v>
                </c:pt>
                <c:pt idx="27">
                  <c:v>11265</c:v>
                </c:pt>
                <c:pt idx="28">
                  <c:v>12123</c:v>
                </c:pt>
                <c:pt idx="29">
                  <c:v>15034</c:v>
                </c:pt>
                <c:pt idx="30">
                  <c:v>18971</c:v>
                </c:pt>
                <c:pt idx="31">
                  <c:v>23437</c:v>
                </c:pt>
                <c:pt idx="32">
                  <c:v>29493</c:v>
                </c:pt>
                <c:pt idx="33">
                  <c:v>37212</c:v>
                </c:pt>
                <c:pt idx="34">
                  <c:v>38281</c:v>
                </c:pt>
                <c:pt idx="35">
                  <c:v>39403</c:v>
                </c:pt>
                <c:pt idx="36">
                  <c:v>47180</c:v>
                </c:pt>
                <c:pt idx="37">
                  <c:v>57275</c:v>
                </c:pt>
                <c:pt idx="38">
                  <c:v>68171</c:v>
                </c:pt>
                <c:pt idx="39">
                  <c:v>80976</c:v>
                </c:pt>
                <c:pt idx="40">
                  <c:v>91513</c:v>
                </c:pt>
                <c:pt idx="41">
                  <c:v>93814</c:v>
                </c:pt>
                <c:pt idx="42">
                  <c:v>96126</c:v>
                </c:pt>
                <c:pt idx="43">
                  <c:v>107387</c:v>
                </c:pt>
                <c:pt idx="44">
                  <c:v>119188</c:v>
                </c:pt>
                <c:pt idx="45">
                  <c:v>132102</c:v>
                </c:pt>
                <c:pt idx="46">
                  <c:v>147918</c:v>
                </c:pt>
                <c:pt idx="47">
                  <c:v>162165</c:v>
                </c:pt>
                <c:pt idx="48">
                  <c:v>165095</c:v>
                </c:pt>
                <c:pt idx="49">
                  <c:v>166454</c:v>
                </c:pt>
                <c:pt idx="50">
                  <c:v>175606</c:v>
                </c:pt>
                <c:pt idx="51" formatCode="#,##0">
                  <c:v>184173</c:v>
                </c:pt>
                <c:pt idx="52" formatCode="#,##0">
                  <c:v>191899</c:v>
                </c:pt>
                <c:pt idx="53" formatCode="#,##0">
                  <c:v>199303</c:v>
                </c:pt>
                <c:pt idx="54" formatCode="#,##0">
                  <c:v>205399</c:v>
                </c:pt>
                <c:pt idx="55" formatCode="#,##0">
                  <c:v>206559</c:v>
                </c:pt>
                <c:pt idx="56" formatCode="#,##0">
                  <c:v>210187</c:v>
                </c:pt>
                <c:pt idx="57" formatCode="#,##0">
                  <c:v>216119</c:v>
                </c:pt>
                <c:pt idx="58" formatCode="#,##0">
                  <c:v>222941</c:v>
                </c:pt>
                <c:pt idx="59" formatCode="#,##0">
                  <c:v>228748</c:v>
                </c:pt>
                <c:pt idx="60" formatCode="#,##0">
                  <c:v>233961</c:v>
                </c:pt>
                <c:pt idx="61" formatCode="#,##0">
                  <c:v>238739</c:v>
                </c:pt>
                <c:pt idx="62" formatCode="#,##0">
                  <c:v>239285</c:v>
                </c:pt>
                <c:pt idx="63" formatCode="#,##0">
                  <c:v>239799</c:v>
                </c:pt>
                <c:pt idx="64" formatCode="#,##0">
                  <c:v>243316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3-43C0-B046-DC96016FC4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Sheet1!$C$1:$CD$1</c:f>
              <c:strCache>
                <c:ptCount val="80"/>
                <c:pt idx="0">
                  <c:v>27.12.</c:v>
                </c:pt>
                <c:pt idx="1">
                  <c:v>28.12.</c:v>
                </c:pt>
                <c:pt idx="2">
                  <c:v>29.12.</c:v>
                </c:pt>
                <c:pt idx="3">
                  <c:v>30.12.</c:v>
                </c:pt>
                <c:pt idx="4">
                  <c:v>31.12.</c:v>
                </c:pt>
                <c:pt idx="5">
                  <c:v>1.1.</c:v>
                </c:pt>
                <c:pt idx="6">
                  <c:v>2.1.</c:v>
                </c:pt>
                <c:pt idx="7">
                  <c:v>3.1.</c:v>
                </c:pt>
                <c:pt idx="8">
                  <c:v>4.1.</c:v>
                </c:pt>
                <c:pt idx="9">
                  <c:v>5.1.</c:v>
                </c:pt>
                <c:pt idx="10">
                  <c:v>6.1.</c:v>
                </c:pt>
                <c:pt idx="11">
                  <c:v>7.1.</c:v>
                </c:pt>
                <c:pt idx="12">
                  <c:v>8.1.</c:v>
                </c:pt>
                <c:pt idx="13">
                  <c:v>9.1.</c:v>
                </c:pt>
                <c:pt idx="14">
                  <c:v>10.1.</c:v>
                </c:pt>
                <c:pt idx="15">
                  <c:v>11.1.</c:v>
                </c:pt>
                <c:pt idx="16">
                  <c:v>12.1.</c:v>
                </c:pt>
                <c:pt idx="17">
                  <c:v>13.1.</c:v>
                </c:pt>
                <c:pt idx="18">
                  <c:v>14.1.</c:v>
                </c:pt>
                <c:pt idx="19">
                  <c:v>15.1.</c:v>
                </c:pt>
                <c:pt idx="20">
                  <c:v>16.1.</c:v>
                </c:pt>
                <c:pt idx="21">
                  <c:v>17.1.</c:v>
                </c:pt>
                <c:pt idx="22">
                  <c:v>18.1.</c:v>
                </c:pt>
                <c:pt idx="23">
                  <c:v>19.1.</c:v>
                </c:pt>
                <c:pt idx="24">
                  <c:v>20.1.</c:v>
                </c:pt>
                <c:pt idx="25">
                  <c:v>21.1.</c:v>
                </c:pt>
                <c:pt idx="26">
                  <c:v>22.1.</c:v>
                </c:pt>
                <c:pt idx="27">
                  <c:v>23.1.</c:v>
                </c:pt>
                <c:pt idx="28">
                  <c:v>24.1.</c:v>
                </c:pt>
                <c:pt idx="29">
                  <c:v>25.1.</c:v>
                </c:pt>
                <c:pt idx="30">
                  <c:v>26.1.</c:v>
                </c:pt>
                <c:pt idx="31">
                  <c:v>27.1.</c:v>
                </c:pt>
                <c:pt idx="32">
                  <c:v>28.1.</c:v>
                </c:pt>
                <c:pt idx="33">
                  <c:v>29.1.</c:v>
                </c:pt>
                <c:pt idx="34">
                  <c:v>30.1.</c:v>
                </c:pt>
                <c:pt idx="35">
                  <c:v>31.1.</c:v>
                </c:pt>
                <c:pt idx="36">
                  <c:v>1.2.</c:v>
                </c:pt>
                <c:pt idx="37">
                  <c:v>2.2.</c:v>
                </c:pt>
                <c:pt idx="38">
                  <c:v>3.2.</c:v>
                </c:pt>
                <c:pt idx="39">
                  <c:v>4.2.</c:v>
                </c:pt>
                <c:pt idx="40">
                  <c:v>5.2.</c:v>
                </c:pt>
                <c:pt idx="41">
                  <c:v>6.2.</c:v>
                </c:pt>
                <c:pt idx="42">
                  <c:v>7.2.</c:v>
                </c:pt>
                <c:pt idx="43">
                  <c:v>8.2.</c:v>
                </c:pt>
                <c:pt idx="44">
                  <c:v>9.2.</c:v>
                </c:pt>
                <c:pt idx="45">
                  <c:v>10.2.</c:v>
                </c:pt>
                <c:pt idx="46">
                  <c:v>11.2.</c:v>
                </c:pt>
                <c:pt idx="47">
                  <c:v>12.2.</c:v>
                </c:pt>
                <c:pt idx="48">
                  <c:v>13.2.</c:v>
                </c:pt>
                <c:pt idx="49">
                  <c:v>14.2.</c:v>
                </c:pt>
                <c:pt idx="50">
                  <c:v>15.2.</c:v>
                </c:pt>
                <c:pt idx="51">
                  <c:v>16.2.</c:v>
                </c:pt>
                <c:pt idx="52">
                  <c:v>17.2.</c:v>
                </c:pt>
                <c:pt idx="53">
                  <c:v>18.2.</c:v>
                </c:pt>
                <c:pt idx="54">
                  <c:v>19.2.</c:v>
                </c:pt>
                <c:pt idx="55">
                  <c:v>20.2.</c:v>
                </c:pt>
                <c:pt idx="56">
                  <c:v>21.2.</c:v>
                </c:pt>
                <c:pt idx="57">
                  <c:v>22.2.</c:v>
                </c:pt>
                <c:pt idx="58">
                  <c:v>23.¨2.</c:v>
                </c:pt>
                <c:pt idx="59">
                  <c:v>24.2.</c:v>
                </c:pt>
                <c:pt idx="60">
                  <c:v>25.2.</c:v>
                </c:pt>
                <c:pt idx="61">
                  <c:v>26.2.</c:v>
                </c:pt>
                <c:pt idx="62">
                  <c:v>27.2.</c:v>
                </c:pt>
                <c:pt idx="63">
                  <c:v>28.2.</c:v>
                </c:pt>
                <c:pt idx="64">
                  <c:v>1.3.</c:v>
                </c:pt>
                <c:pt idx="65">
                  <c:v>2.3.</c:v>
                </c:pt>
                <c:pt idx="66">
                  <c:v>3.3.</c:v>
                </c:pt>
                <c:pt idx="67">
                  <c:v>4.3.</c:v>
                </c:pt>
                <c:pt idx="68">
                  <c:v>5.3.</c:v>
                </c:pt>
                <c:pt idx="69">
                  <c:v>6.3.</c:v>
                </c:pt>
                <c:pt idx="70">
                  <c:v>7.3.</c:v>
                </c:pt>
                <c:pt idx="71">
                  <c:v>8.3.</c:v>
                </c:pt>
                <c:pt idx="72">
                  <c:v>9.3.</c:v>
                </c:pt>
                <c:pt idx="73">
                  <c:v>10.3.</c:v>
                </c:pt>
                <c:pt idx="74">
                  <c:v>11.3.</c:v>
                </c:pt>
                <c:pt idx="75">
                  <c:v>12.3.2</c:v>
                </c:pt>
                <c:pt idx="76">
                  <c:v>13.3.2</c:v>
                </c:pt>
                <c:pt idx="77">
                  <c:v>14.3.</c:v>
                </c:pt>
                <c:pt idx="78">
                  <c:v>15.3.</c:v>
                </c:pt>
                <c:pt idx="79">
                  <c:v>16.3.</c:v>
                </c:pt>
              </c:strCache>
            </c:strRef>
          </c:cat>
          <c:val>
            <c:numRef>
              <c:f>Sheet1!$C$3:$CD$3</c:f>
              <c:numCache>
                <c:formatCode>General</c:formatCode>
                <c:ptCount val="80"/>
                <c:pt idx="0">
                  <c:v>1261</c:v>
                </c:pt>
                <c:pt idx="1">
                  <c:v>3545</c:v>
                </c:pt>
                <c:pt idx="2">
                  <c:v>7005</c:v>
                </c:pt>
                <c:pt idx="3">
                  <c:v>10474</c:v>
                </c:pt>
                <c:pt idx="4">
                  <c:v>11785</c:v>
                </c:pt>
                <c:pt idx="5">
                  <c:v>12047</c:v>
                </c:pt>
                <c:pt idx="6">
                  <c:v>13305</c:v>
                </c:pt>
                <c:pt idx="7">
                  <c:v>14221</c:v>
                </c:pt>
                <c:pt idx="8">
                  <c:v>17791</c:v>
                </c:pt>
                <c:pt idx="9">
                  <c:v>22299</c:v>
                </c:pt>
                <c:pt idx="10">
                  <c:v>28107</c:v>
                </c:pt>
                <c:pt idx="11">
                  <c:v>36049</c:v>
                </c:pt>
                <c:pt idx="12">
                  <c:v>45991</c:v>
                </c:pt>
                <c:pt idx="13">
                  <c:v>47987</c:v>
                </c:pt>
                <c:pt idx="14">
                  <c:v>49703</c:v>
                </c:pt>
                <c:pt idx="15">
                  <c:v>59473</c:v>
                </c:pt>
                <c:pt idx="16">
                  <c:v>72847</c:v>
                </c:pt>
                <c:pt idx="17">
                  <c:v>86326</c:v>
                </c:pt>
                <c:pt idx="18">
                  <c:v>101454</c:v>
                </c:pt>
                <c:pt idx="19">
                  <c:v>115298</c:v>
                </c:pt>
                <c:pt idx="20">
                  <c:v>118644</c:v>
                </c:pt>
                <c:pt idx="21">
                  <c:v>121091</c:v>
                </c:pt>
                <c:pt idx="22">
                  <c:v>133518</c:v>
                </c:pt>
                <c:pt idx="23">
                  <c:v>145814</c:v>
                </c:pt>
                <c:pt idx="24">
                  <c:v>159185</c:v>
                </c:pt>
                <c:pt idx="25">
                  <c:v>174504</c:v>
                </c:pt>
                <c:pt idx="26">
                  <c:v>189106</c:v>
                </c:pt>
                <c:pt idx="27">
                  <c:v>192318</c:v>
                </c:pt>
                <c:pt idx="28">
                  <c:v>194548</c:v>
                </c:pt>
                <c:pt idx="29">
                  <c:v>204081</c:v>
                </c:pt>
                <c:pt idx="30">
                  <c:v>214421</c:v>
                </c:pt>
                <c:pt idx="31">
                  <c:v>223265</c:v>
                </c:pt>
                <c:pt idx="32">
                  <c:v>230268</c:v>
                </c:pt>
                <c:pt idx="33">
                  <c:v>236326</c:v>
                </c:pt>
                <c:pt idx="34">
                  <c:v>237042</c:v>
                </c:pt>
                <c:pt idx="35">
                  <c:v>237735</c:v>
                </c:pt>
                <c:pt idx="36">
                  <c:v>241411</c:v>
                </c:pt>
                <c:pt idx="37">
                  <c:v>245437</c:v>
                </c:pt>
                <c:pt idx="38">
                  <c:v>249699</c:v>
                </c:pt>
                <c:pt idx="39">
                  <c:v>254501</c:v>
                </c:pt>
                <c:pt idx="40">
                  <c:v>259765</c:v>
                </c:pt>
                <c:pt idx="41">
                  <c:v>260595</c:v>
                </c:pt>
                <c:pt idx="42">
                  <c:v>261419</c:v>
                </c:pt>
                <c:pt idx="43">
                  <c:v>265295</c:v>
                </c:pt>
                <c:pt idx="44">
                  <c:v>270224</c:v>
                </c:pt>
                <c:pt idx="45">
                  <c:v>275529</c:v>
                </c:pt>
                <c:pt idx="46">
                  <c:v>281552</c:v>
                </c:pt>
                <c:pt idx="47">
                  <c:v>287651</c:v>
                </c:pt>
                <c:pt idx="48">
                  <c:v>289146</c:v>
                </c:pt>
                <c:pt idx="49">
                  <c:v>290128</c:v>
                </c:pt>
                <c:pt idx="50">
                  <c:v>296185</c:v>
                </c:pt>
                <c:pt idx="51" formatCode="#,##0">
                  <c:v>304394</c:v>
                </c:pt>
                <c:pt idx="52" formatCode="#,##0">
                  <c:v>313510</c:v>
                </c:pt>
                <c:pt idx="53" formatCode="#,##0">
                  <c:v>324943</c:v>
                </c:pt>
                <c:pt idx="54" formatCode="#,##0">
                  <c:v>335075</c:v>
                </c:pt>
                <c:pt idx="55" formatCode="#,##0">
                  <c:v>336918</c:v>
                </c:pt>
                <c:pt idx="56" formatCode="#,##0">
                  <c:v>341687</c:v>
                </c:pt>
                <c:pt idx="57" formatCode="#,##0">
                  <c:v>351495</c:v>
                </c:pt>
                <c:pt idx="58" formatCode="#,##0">
                  <c:v>363874</c:v>
                </c:pt>
                <c:pt idx="59" formatCode="#,##0">
                  <c:v>377274</c:v>
                </c:pt>
                <c:pt idx="60" formatCode="#,##0">
                  <c:v>394285</c:v>
                </c:pt>
                <c:pt idx="61" formatCode="#,##0">
                  <c:v>408546</c:v>
                </c:pt>
                <c:pt idx="62" formatCode="#,##0">
                  <c:v>411313</c:v>
                </c:pt>
                <c:pt idx="63" formatCode="#,##0">
                  <c:v>413407</c:v>
                </c:pt>
                <c:pt idx="64" formatCode="#,##0">
                  <c:v>430724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3-43C0-B046-DC96016FC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83764288"/>
        <c:axId val="5087958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Sheet1!$C$1:$CD$1</c:f>
              <c:strCache>
                <c:ptCount val="80"/>
                <c:pt idx="0">
                  <c:v>27.12.</c:v>
                </c:pt>
                <c:pt idx="1">
                  <c:v>28.12.</c:v>
                </c:pt>
                <c:pt idx="2">
                  <c:v>29.12.</c:v>
                </c:pt>
                <c:pt idx="3">
                  <c:v>30.12.</c:v>
                </c:pt>
                <c:pt idx="4">
                  <c:v>31.12.</c:v>
                </c:pt>
                <c:pt idx="5">
                  <c:v>1.1.</c:v>
                </c:pt>
                <c:pt idx="6">
                  <c:v>2.1.</c:v>
                </c:pt>
                <c:pt idx="7">
                  <c:v>3.1.</c:v>
                </c:pt>
                <c:pt idx="8">
                  <c:v>4.1.</c:v>
                </c:pt>
                <c:pt idx="9">
                  <c:v>5.1.</c:v>
                </c:pt>
                <c:pt idx="10">
                  <c:v>6.1.</c:v>
                </c:pt>
                <c:pt idx="11">
                  <c:v>7.1.</c:v>
                </c:pt>
                <c:pt idx="12">
                  <c:v>8.1.</c:v>
                </c:pt>
                <c:pt idx="13">
                  <c:v>9.1.</c:v>
                </c:pt>
                <c:pt idx="14">
                  <c:v>10.1.</c:v>
                </c:pt>
                <c:pt idx="15">
                  <c:v>11.1.</c:v>
                </c:pt>
                <c:pt idx="16">
                  <c:v>12.1.</c:v>
                </c:pt>
                <c:pt idx="17">
                  <c:v>13.1.</c:v>
                </c:pt>
                <c:pt idx="18">
                  <c:v>14.1.</c:v>
                </c:pt>
                <c:pt idx="19">
                  <c:v>15.1.</c:v>
                </c:pt>
                <c:pt idx="20">
                  <c:v>16.1.</c:v>
                </c:pt>
                <c:pt idx="21">
                  <c:v>17.1.</c:v>
                </c:pt>
                <c:pt idx="22">
                  <c:v>18.1.</c:v>
                </c:pt>
                <c:pt idx="23">
                  <c:v>19.1.</c:v>
                </c:pt>
                <c:pt idx="24">
                  <c:v>20.1.</c:v>
                </c:pt>
                <c:pt idx="25">
                  <c:v>21.1.</c:v>
                </c:pt>
                <c:pt idx="26">
                  <c:v>22.1.</c:v>
                </c:pt>
                <c:pt idx="27">
                  <c:v>23.1.</c:v>
                </c:pt>
                <c:pt idx="28">
                  <c:v>24.1.</c:v>
                </c:pt>
                <c:pt idx="29">
                  <c:v>25.1.</c:v>
                </c:pt>
                <c:pt idx="30">
                  <c:v>26.1.</c:v>
                </c:pt>
                <c:pt idx="31">
                  <c:v>27.1.</c:v>
                </c:pt>
                <c:pt idx="32">
                  <c:v>28.1.</c:v>
                </c:pt>
                <c:pt idx="33">
                  <c:v>29.1.</c:v>
                </c:pt>
                <c:pt idx="34">
                  <c:v>30.1.</c:v>
                </c:pt>
                <c:pt idx="35">
                  <c:v>31.1.</c:v>
                </c:pt>
                <c:pt idx="36">
                  <c:v>1.2.</c:v>
                </c:pt>
                <c:pt idx="37">
                  <c:v>2.2.</c:v>
                </c:pt>
                <c:pt idx="38">
                  <c:v>3.2.</c:v>
                </c:pt>
                <c:pt idx="39">
                  <c:v>4.2.</c:v>
                </c:pt>
                <c:pt idx="40">
                  <c:v>5.2.</c:v>
                </c:pt>
                <c:pt idx="41">
                  <c:v>6.2.</c:v>
                </c:pt>
                <c:pt idx="42">
                  <c:v>7.2.</c:v>
                </c:pt>
                <c:pt idx="43">
                  <c:v>8.2.</c:v>
                </c:pt>
                <c:pt idx="44">
                  <c:v>9.2.</c:v>
                </c:pt>
                <c:pt idx="45">
                  <c:v>10.2.</c:v>
                </c:pt>
                <c:pt idx="46">
                  <c:v>11.2.</c:v>
                </c:pt>
                <c:pt idx="47">
                  <c:v>12.2.</c:v>
                </c:pt>
                <c:pt idx="48">
                  <c:v>13.2.</c:v>
                </c:pt>
                <c:pt idx="49">
                  <c:v>14.2.</c:v>
                </c:pt>
                <c:pt idx="50">
                  <c:v>15.2.</c:v>
                </c:pt>
                <c:pt idx="51">
                  <c:v>16.2.</c:v>
                </c:pt>
                <c:pt idx="52">
                  <c:v>17.2.</c:v>
                </c:pt>
                <c:pt idx="53">
                  <c:v>18.2.</c:v>
                </c:pt>
                <c:pt idx="54">
                  <c:v>19.2.</c:v>
                </c:pt>
                <c:pt idx="55">
                  <c:v>20.2.</c:v>
                </c:pt>
                <c:pt idx="56">
                  <c:v>21.2.</c:v>
                </c:pt>
                <c:pt idx="57">
                  <c:v>22.2.</c:v>
                </c:pt>
                <c:pt idx="58">
                  <c:v>23.¨2.</c:v>
                </c:pt>
                <c:pt idx="59">
                  <c:v>24.2.</c:v>
                </c:pt>
                <c:pt idx="60">
                  <c:v>25.2.</c:v>
                </c:pt>
                <c:pt idx="61">
                  <c:v>26.2.</c:v>
                </c:pt>
                <c:pt idx="62">
                  <c:v>27.2.</c:v>
                </c:pt>
                <c:pt idx="63">
                  <c:v>28.2.</c:v>
                </c:pt>
                <c:pt idx="64">
                  <c:v>1.3.</c:v>
                </c:pt>
                <c:pt idx="65">
                  <c:v>2.3.</c:v>
                </c:pt>
                <c:pt idx="66">
                  <c:v>3.3.</c:v>
                </c:pt>
                <c:pt idx="67">
                  <c:v>4.3.</c:v>
                </c:pt>
                <c:pt idx="68">
                  <c:v>5.3.</c:v>
                </c:pt>
                <c:pt idx="69">
                  <c:v>6.3.</c:v>
                </c:pt>
                <c:pt idx="70">
                  <c:v>7.3.</c:v>
                </c:pt>
                <c:pt idx="71">
                  <c:v>8.3.</c:v>
                </c:pt>
                <c:pt idx="72">
                  <c:v>9.3.</c:v>
                </c:pt>
                <c:pt idx="73">
                  <c:v>10.3.</c:v>
                </c:pt>
                <c:pt idx="74">
                  <c:v>11.3.</c:v>
                </c:pt>
                <c:pt idx="75">
                  <c:v>12.3.2</c:v>
                </c:pt>
                <c:pt idx="76">
                  <c:v>13.3.2</c:v>
                </c:pt>
                <c:pt idx="77">
                  <c:v>14.3.</c:v>
                </c:pt>
                <c:pt idx="78">
                  <c:v>15.3.</c:v>
                </c:pt>
                <c:pt idx="79">
                  <c:v>16.3.</c:v>
                </c:pt>
              </c:strCache>
            </c:strRef>
          </c:cat>
          <c:val>
            <c:numRef>
              <c:f>Sheet1!$C$4:$CD$4</c:f>
              <c:numCache>
                <c:formatCode>0</c:formatCode>
                <c:ptCount val="80"/>
                <c:pt idx="0">
                  <c:v>9750</c:v>
                </c:pt>
                <c:pt idx="1">
                  <c:v>9750</c:v>
                </c:pt>
                <c:pt idx="2">
                  <c:v>19500</c:v>
                </c:pt>
                <c:pt idx="3">
                  <c:v>19500</c:v>
                </c:pt>
                <c:pt idx="4">
                  <c:v>19500</c:v>
                </c:pt>
                <c:pt idx="5">
                  <c:v>19500</c:v>
                </c:pt>
                <c:pt idx="6">
                  <c:v>19500</c:v>
                </c:pt>
                <c:pt idx="7">
                  <c:v>19500</c:v>
                </c:pt>
                <c:pt idx="8">
                  <c:v>19500</c:v>
                </c:pt>
                <c:pt idx="9">
                  <c:v>98475</c:v>
                </c:pt>
                <c:pt idx="10">
                  <c:v>98475</c:v>
                </c:pt>
                <c:pt idx="11">
                  <c:v>98475</c:v>
                </c:pt>
                <c:pt idx="12">
                  <c:v>98475</c:v>
                </c:pt>
                <c:pt idx="13">
                  <c:v>98475</c:v>
                </c:pt>
                <c:pt idx="14">
                  <c:v>98475</c:v>
                </c:pt>
                <c:pt idx="15">
                  <c:v>98475</c:v>
                </c:pt>
                <c:pt idx="16">
                  <c:v>169650</c:v>
                </c:pt>
                <c:pt idx="17">
                  <c:v>178050</c:v>
                </c:pt>
                <c:pt idx="18">
                  <c:v>178050</c:v>
                </c:pt>
                <c:pt idx="19">
                  <c:v>178050</c:v>
                </c:pt>
                <c:pt idx="20">
                  <c:v>178050</c:v>
                </c:pt>
                <c:pt idx="21">
                  <c:v>178050</c:v>
                </c:pt>
                <c:pt idx="22">
                  <c:v>178050</c:v>
                </c:pt>
                <c:pt idx="23">
                  <c:v>272820</c:v>
                </c:pt>
                <c:pt idx="24">
                  <c:v>272820</c:v>
                </c:pt>
                <c:pt idx="25">
                  <c:v>272820</c:v>
                </c:pt>
                <c:pt idx="26">
                  <c:v>272820</c:v>
                </c:pt>
                <c:pt idx="27">
                  <c:v>272820</c:v>
                </c:pt>
                <c:pt idx="28">
                  <c:v>272820</c:v>
                </c:pt>
                <c:pt idx="29">
                  <c:v>272820</c:v>
                </c:pt>
                <c:pt idx="30">
                  <c:v>358530</c:v>
                </c:pt>
                <c:pt idx="31">
                  <c:v>358530</c:v>
                </c:pt>
                <c:pt idx="32">
                  <c:v>358530</c:v>
                </c:pt>
                <c:pt idx="33">
                  <c:v>358530</c:v>
                </c:pt>
                <c:pt idx="34">
                  <c:v>358530</c:v>
                </c:pt>
                <c:pt idx="35">
                  <c:v>358530</c:v>
                </c:pt>
                <c:pt idx="36">
                  <c:v>358530</c:v>
                </c:pt>
                <c:pt idx="37">
                  <c:v>434580</c:v>
                </c:pt>
                <c:pt idx="38">
                  <c:v>434580</c:v>
                </c:pt>
                <c:pt idx="39">
                  <c:v>434580</c:v>
                </c:pt>
                <c:pt idx="40">
                  <c:v>458580</c:v>
                </c:pt>
                <c:pt idx="41">
                  <c:v>458580</c:v>
                </c:pt>
                <c:pt idx="42">
                  <c:v>477780</c:v>
                </c:pt>
                <c:pt idx="43">
                  <c:v>477780</c:v>
                </c:pt>
                <c:pt idx="44">
                  <c:v>555000</c:v>
                </c:pt>
                <c:pt idx="45">
                  <c:v>555000</c:v>
                </c:pt>
                <c:pt idx="46">
                  <c:v>555000</c:v>
                </c:pt>
                <c:pt idx="47">
                  <c:v>576600</c:v>
                </c:pt>
                <c:pt idx="48">
                  <c:v>576600</c:v>
                </c:pt>
                <c:pt idx="49">
                  <c:v>576600</c:v>
                </c:pt>
                <c:pt idx="50">
                  <c:v>576600</c:v>
                </c:pt>
                <c:pt idx="51">
                  <c:v>667860</c:v>
                </c:pt>
                <c:pt idx="52">
                  <c:v>667860</c:v>
                </c:pt>
                <c:pt idx="53">
                  <c:v>667860</c:v>
                </c:pt>
                <c:pt idx="54">
                  <c:v>703860</c:v>
                </c:pt>
                <c:pt idx="55">
                  <c:v>703860</c:v>
                </c:pt>
                <c:pt idx="56">
                  <c:v>703860</c:v>
                </c:pt>
                <c:pt idx="57" formatCode="#,##0">
                  <c:v>703860</c:v>
                </c:pt>
                <c:pt idx="58" formatCode="#,##0">
                  <c:v>797460</c:v>
                </c:pt>
                <c:pt idx="59" formatCode="#,##0">
                  <c:v>797460</c:v>
                </c:pt>
                <c:pt idx="60" formatCode="#,##0">
                  <c:v>877860</c:v>
                </c:pt>
                <c:pt idx="61" formatCode="#,##0">
                  <c:v>877860</c:v>
                </c:pt>
                <c:pt idx="62" formatCode="#,##0">
                  <c:v>877860</c:v>
                </c:pt>
                <c:pt idx="63" formatCode="#,##0">
                  <c:v>877860</c:v>
                </c:pt>
                <c:pt idx="64" formatCode="#,##0">
                  <c:v>877860</c:v>
                </c:pt>
                <c:pt idx="65" formatCode="#,##0">
                  <c:v>991350</c:v>
                </c:pt>
                <c:pt idx="66" formatCode="#,##0">
                  <c:v>991350</c:v>
                </c:pt>
                <c:pt idx="67" formatCode="#,##0">
                  <c:v>1051350</c:v>
                </c:pt>
                <c:pt idx="68" formatCode="#,##0">
                  <c:v>1051350</c:v>
                </c:pt>
                <c:pt idx="69" formatCode="#,##0">
                  <c:v>1051350</c:v>
                </c:pt>
                <c:pt idx="70" formatCode="#,##0">
                  <c:v>1051350</c:v>
                </c:pt>
                <c:pt idx="71" formatCode="#,##0">
                  <c:v>1051350</c:v>
                </c:pt>
                <c:pt idx="72" formatCode="#,##0">
                  <c:v>1174200</c:v>
                </c:pt>
                <c:pt idx="73" formatCode="#,##0">
                  <c:v>1174200</c:v>
                </c:pt>
                <c:pt idx="74" formatCode="#,##0">
                  <c:v>1249000</c:v>
                </c:pt>
                <c:pt idx="75" formatCode="#,##0">
                  <c:v>1249000</c:v>
                </c:pt>
                <c:pt idx="76" formatCode="#,##0">
                  <c:v>1249000</c:v>
                </c:pt>
                <c:pt idx="77" formatCode="#,##0">
                  <c:v>1249000</c:v>
                </c:pt>
                <c:pt idx="78" formatCode="#,##0">
                  <c:v>1249000</c:v>
                </c:pt>
                <c:pt idx="79" formatCode="#,##0">
                  <c:v>1373020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43-43C0-B046-DC96016FC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764288"/>
        <c:axId val="50879584"/>
      </c:line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1"/>
      </c:catAx>
      <c:valAx>
        <c:axId val="508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CZ042 Ústecký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B-4561-BE55-2286EF4A315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2.0707300000000001E-2</c:v>
                </c:pt>
                <c:pt idx="4">
                  <c:v>0.18271180000000001</c:v>
                </c:pt>
                <c:pt idx="5">
                  <c:v>0.29112080000000001</c:v>
                </c:pt>
                <c:pt idx="6">
                  <c:v>0.40805639999999999</c:v>
                </c:pt>
                <c:pt idx="7">
                  <c:v>0.50428459999999997</c:v>
                </c:pt>
                <c:pt idx="8">
                  <c:v>0.60660320000000001</c:v>
                </c:pt>
                <c:pt idx="9">
                  <c:v>0.79905959999999998</c:v>
                </c:pt>
                <c:pt idx="10">
                  <c:v>0.97202679999999997</c:v>
                </c:pt>
                <c:pt idx="11">
                  <c:v>1.470221</c:v>
                </c:pt>
                <c:pt idx="12">
                  <c:v>1.96597906</c:v>
                </c:pt>
                <c:pt idx="13">
                  <c:v>2.1596536</c:v>
                </c:pt>
                <c:pt idx="14">
                  <c:v>2.2765890999999998</c:v>
                </c:pt>
                <c:pt idx="15">
                  <c:v>2.5701461000000001</c:v>
                </c:pt>
                <c:pt idx="16">
                  <c:v>3.1621324</c:v>
                </c:pt>
                <c:pt idx="17">
                  <c:v>3.6310929999999999</c:v>
                </c:pt>
                <c:pt idx="18">
                  <c:v>4.1536479999999996</c:v>
                </c:pt>
                <c:pt idx="19">
                  <c:v>4.5909389999999997</c:v>
                </c:pt>
                <c:pt idx="20">
                  <c:v>4.7237090000000004</c:v>
                </c:pt>
                <c:pt idx="21">
                  <c:v>4.8455170000000001</c:v>
                </c:pt>
                <c:pt idx="22">
                  <c:v>5.499625</c:v>
                </c:pt>
                <c:pt idx="23">
                  <c:v>6.1914939999999996</c:v>
                </c:pt>
                <c:pt idx="24">
                  <c:v>6.9978619999999996</c:v>
                </c:pt>
                <c:pt idx="25">
                  <c:v>8.1611270000000005</c:v>
                </c:pt>
                <c:pt idx="26">
                  <c:v>9.1806590000000003</c:v>
                </c:pt>
                <c:pt idx="27">
                  <c:v>10.34027</c:v>
                </c:pt>
                <c:pt idx="28">
                  <c:v>10.71787</c:v>
                </c:pt>
                <c:pt idx="29">
                  <c:v>11.21607</c:v>
                </c:pt>
                <c:pt idx="30">
                  <c:v>11.635088</c:v>
                </c:pt>
                <c:pt idx="31">
                  <c:v>11.968842</c:v>
                </c:pt>
                <c:pt idx="32">
                  <c:v>12.635130609999999</c:v>
                </c:pt>
                <c:pt idx="33">
                  <c:v>13.378159</c:v>
                </c:pt>
                <c:pt idx="34">
                  <c:v>13.562089</c:v>
                </c:pt>
                <c:pt idx="35">
                  <c:v>13.69364</c:v>
                </c:pt>
                <c:pt idx="36">
                  <c:v>14.253957</c:v>
                </c:pt>
                <c:pt idx="37">
                  <c:v>15.11392</c:v>
                </c:pt>
                <c:pt idx="38">
                  <c:v>15.87157</c:v>
                </c:pt>
                <c:pt idx="39">
                  <c:v>16.50131</c:v>
                </c:pt>
                <c:pt idx="40">
                  <c:v>17.123750000000001</c:v>
                </c:pt>
                <c:pt idx="41">
                  <c:v>17.261389999999999</c:v>
                </c:pt>
                <c:pt idx="42">
                  <c:v>17.377109999999998</c:v>
                </c:pt>
                <c:pt idx="43">
                  <c:v>17.888704000000001</c:v>
                </c:pt>
                <c:pt idx="44">
                  <c:v>18.936250000000001</c:v>
                </c:pt>
                <c:pt idx="45">
                  <c:v>19.94117</c:v>
                </c:pt>
                <c:pt idx="46">
                  <c:v>20.957044</c:v>
                </c:pt>
                <c:pt idx="47">
                  <c:v>22.197050000000001</c:v>
                </c:pt>
                <c:pt idx="48">
                  <c:v>22.887699999999999</c:v>
                </c:pt>
                <c:pt idx="49">
                  <c:v>23.125219999999999</c:v>
                </c:pt>
                <c:pt idx="50">
                  <c:v>23.846329999999998</c:v>
                </c:pt>
                <c:pt idx="51">
                  <c:v>25.074149999999999</c:v>
                </c:pt>
                <c:pt idx="52">
                  <c:v>26.47007</c:v>
                </c:pt>
                <c:pt idx="53">
                  <c:v>27.980485999999999</c:v>
                </c:pt>
                <c:pt idx="54">
                  <c:v>29.095027999999999</c:v>
                </c:pt>
                <c:pt idx="55">
                  <c:v>29.25094</c:v>
                </c:pt>
                <c:pt idx="56">
                  <c:v>29.331340000000001</c:v>
                </c:pt>
                <c:pt idx="57">
                  <c:v>30.121870000000001</c:v>
                </c:pt>
                <c:pt idx="58">
                  <c:v>31.523879999999998</c:v>
                </c:pt>
                <c:pt idx="59">
                  <c:v>33.042819999999999</c:v>
                </c:pt>
                <c:pt idx="60">
                  <c:v>34.664079999999998</c:v>
                </c:pt>
                <c:pt idx="61">
                  <c:v>36.069749999999999</c:v>
                </c:pt>
                <c:pt idx="62">
                  <c:v>36.225659999999998</c:v>
                </c:pt>
                <c:pt idx="63">
                  <c:v>36.454659999999997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B-4561-BE55-2286EF4A3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CZ051 Liberecký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86-42AD-8DEA-77343F3DE36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0.1848137</c:v>
                </c:pt>
                <c:pt idx="9">
                  <c:v>0.54542590000000002</c:v>
                </c:pt>
                <c:pt idx="10">
                  <c:v>1.1201515</c:v>
                </c:pt>
                <c:pt idx="11">
                  <c:v>1.6655773</c:v>
                </c:pt>
                <c:pt idx="12">
                  <c:v>2.0036512000000002</c:v>
                </c:pt>
                <c:pt idx="13">
                  <c:v>2.0036512000000002</c:v>
                </c:pt>
                <c:pt idx="14">
                  <c:v>2.0036512000000002</c:v>
                </c:pt>
                <c:pt idx="15">
                  <c:v>2.7834748999999999</c:v>
                </c:pt>
                <c:pt idx="16">
                  <c:v>3.6827515000000002</c:v>
                </c:pt>
                <c:pt idx="17">
                  <c:v>4.5301900000000002</c:v>
                </c:pt>
                <c:pt idx="18">
                  <c:v>5.6638640000000002</c:v>
                </c:pt>
                <c:pt idx="19">
                  <c:v>6.7682390000000003</c:v>
                </c:pt>
                <c:pt idx="20">
                  <c:v>6.7682390000000003</c:v>
                </c:pt>
                <c:pt idx="21">
                  <c:v>6.7704930000000001</c:v>
                </c:pt>
                <c:pt idx="22">
                  <c:v>7.6292010000000001</c:v>
                </c:pt>
                <c:pt idx="23">
                  <c:v>8.8102049999999998</c:v>
                </c:pt>
                <c:pt idx="24">
                  <c:v>10.34731</c:v>
                </c:pt>
                <c:pt idx="25">
                  <c:v>12.35322</c:v>
                </c:pt>
                <c:pt idx="26">
                  <c:v>14.023300000000001</c:v>
                </c:pt>
                <c:pt idx="27">
                  <c:v>14.090920000000001</c:v>
                </c:pt>
                <c:pt idx="28">
                  <c:v>14.090920000000001</c:v>
                </c:pt>
                <c:pt idx="29">
                  <c:v>14.70621</c:v>
                </c:pt>
                <c:pt idx="30">
                  <c:v>15.425184</c:v>
                </c:pt>
                <c:pt idx="31">
                  <c:v>16.205007999999999</c:v>
                </c:pt>
                <c:pt idx="32">
                  <c:v>17.005116180000002</c:v>
                </c:pt>
                <c:pt idx="33">
                  <c:v>17.766908999999998</c:v>
                </c:pt>
                <c:pt idx="34">
                  <c:v>17.766908999999998</c:v>
                </c:pt>
                <c:pt idx="35">
                  <c:v>17.766909999999999</c:v>
                </c:pt>
                <c:pt idx="36">
                  <c:v>18.751830999999999</c:v>
                </c:pt>
                <c:pt idx="37">
                  <c:v>20.083839999999999</c:v>
                </c:pt>
                <c:pt idx="38">
                  <c:v>21.197230000000001</c:v>
                </c:pt>
                <c:pt idx="39">
                  <c:v>22.58784</c:v>
                </c:pt>
                <c:pt idx="40">
                  <c:v>24.31202</c:v>
                </c:pt>
                <c:pt idx="41">
                  <c:v>24.31202</c:v>
                </c:pt>
                <c:pt idx="42">
                  <c:v>24.31202</c:v>
                </c:pt>
                <c:pt idx="43">
                  <c:v>25.39611</c:v>
                </c:pt>
                <c:pt idx="44">
                  <c:v>27.167619999999999</c:v>
                </c:pt>
                <c:pt idx="45">
                  <c:v>28.873760000000001</c:v>
                </c:pt>
                <c:pt idx="46">
                  <c:v>31.082512999999999</c:v>
                </c:pt>
                <c:pt idx="47">
                  <c:v>33.005029999999998</c:v>
                </c:pt>
                <c:pt idx="48">
                  <c:v>33.07264</c:v>
                </c:pt>
                <c:pt idx="49">
                  <c:v>33.07264</c:v>
                </c:pt>
                <c:pt idx="50">
                  <c:v>34.199550000000002</c:v>
                </c:pt>
                <c:pt idx="51">
                  <c:v>35.459440000000001</c:v>
                </c:pt>
                <c:pt idx="52">
                  <c:v>36.433100000000003</c:v>
                </c:pt>
                <c:pt idx="53">
                  <c:v>37.287295</c:v>
                </c:pt>
                <c:pt idx="54">
                  <c:v>38.049087999999998</c:v>
                </c:pt>
                <c:pt idx="55">
                  <c:v>38.18432</c:v>
                </c:pt>
                <c:pt idx="56">
                  <c:v>38.18432</c:v>
                </c:pt>
                <c:pt idx="57">
                  <c:v>39.592959999999998</c:v>
                </c:pt>
                <c:pt idx="58">
                  <c:v>41.148099999999999</c:v>
                </c:pt>
                <c:pt idx="59">
                  <c:v>42.953409999999998</c:v>
                </c:pt>
                <c:pt idx="60">
                  <c:v>45.101309999999998</c:v>
                </c:pt>
                <c:pt idx="61">
                  <c:v>47.32358</c:v>
                </c:pt>
                <c:pt idx="62">
                  <c:v>48.288220000000003</c:v>
                </c:pt>
                <c:pt idx="63">
                  <c:v>49.318219999999997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6-42AD-8DEA-77343F3DE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CZ052 Královéhradecký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0-4800-80EA-7BC30D6237A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0.2284069</c:v>
                </c:pt>
                <c:pt idx="7">
                  <c:v>0.54382600000000003</c:v>
                </c:pt>
                <c:pt idx="8">
                  <c:v>0.67434430000000001</c:v>
                </c:pt>
                <c:pt idx="9">
                  <c:v>0.80848799999999998</c:v>
                </c:pt>
                <c:pt idx="10">
                  <c:v>0.9281298</c:v>
                </c:pt>
                <c:pt idx="11">
                  <c:v>1.1166560999999999</c:v>
                </c:pt>
                <c:pt idx="12">
                  <c:v>2.3040096299999999</c:v>
                </c:pt>
                <c:pt idx="13">
                  <c:v>2.8242699</c:v>
                </c:pt>
                <c:pt idx="14">
                  <c:v>3.4025382</c:v>
                </c:pt>
                <c:pt idx="15">
                  <c:v>4.0152488999999996</c:v>
                </c:pt>
                <c:pt idx="16">
                  <c:v>5.4745153999999996</c:v>
                </c:pt>
                <c:pt idx="17">
                  <c:v>6.826829</c:v>
                </c:pt>
                <c:pt idx="18">
                  <c:v>8.3132870000000008</c:v>
                </c:pt>
                <c:pt idx="19">
                  <c:v>9.7544260000000005</c:v>
                </c:pt>
                <c:pt idx="20">
                  <c:v>10.59554</c:v>
                </c:pt>
                <c:pt idx="21">
                  <c:v>11.24995</c:v>
                </c:pt>
                <c:pt idx="22">
                  <c:v>12.107379999999999</c:v>
                </c:pt>
                <c:pt idx="23">
                  <c:v>13.057259999999999</c:v>
                </c:pt>
                <c:pt idx="24">
                  <c:v>14.259119999999999</c:v>
                </c:pt>
                <c:pt idx="25">
                  <c:v>15.78908</c:v>
                </c:pt>
                <c:pt idx="26">
                  <c:v>16.941990000000001</c:v>
                </c:pt>
                <c:pt idx="27">
                  <c:v>17.648969999999998</c:v>
                </c:pt>
                <c:pt idx="28">
                  <c:v>18.301559999999998</c:v>
                </c:pt>
                <c:pt idx="29">
                  <c:v>19.49616</c:v>
                </c:pt>
                <c:pt idx="30">
                  <c:v>21.147582</c:v>
                </c:pt>
                <c:pt idx="31">
                  <c:v>22.04852</c:v>
                </c:pt>
                <c:pt idx="32">
                  <c:v>22.960335140000002</c:v>
                </c:pt>
                <c:pt idx="33">
                  <c:v>24.394223</c:v>
                </c:pt>
                <c:pt idx="34">
                  <c:v>25.124763000000002</c:v>
                </c:pt>
                <c:pt idx="35">
                  <c:v>25.704840000000001</c:v>
                </c:pt>
                <c:pt idx="36">
                  <c:v>26.516957000000001</c:v>
                </c:pt>
                <c:pt idx="37">
                  <c:v>27.619109999999999</c:v>
                </c:pt>
                <c:pt idx="38">
                  <c:v>28.820969999999999</c:v>
                </c:pt>
                <c:pt idx="39">
                  <c:v>30.350930000000002</c:v>
                </c:pt>
                <c:pt idx="40">
                  <c:v>31.913519999999998</c:v>
                </c:pt>
                <c:pt idx="41">
                  <c:v>32.743769999999998</c:v>
                </c:pt>
                <c:pt idx="42">
                  <c:v>33.561320000000002</c:v>
                </c:pt>
                <c:pt idx="43">
                  <c:v>34.482196000000002</c:v>
                </c:pt>
                <c:pt idx="44">
                  <c:v>35.767440000000001</c:v>
                </c:pt>
                <c:pt idx="45">
                  <c:v>37.072620000000001</c:v>
                </c:pt>
                <c:pt idx="46">
                  <c:v>38.858182999999997</c:v>
                </c:pt>
                <c:pt idx="47">
                  <c:v>40.756140000000002</c:v>
                </c:pt>
                <c:pt idx="48">
                  <c:v>41.749519999999997</c:v>
                </c:pt>
                <c:pt idx="49">
                  <c:v>42.240780000000001</c:v>
                </c:pt>
                <c:pt idx="50">
                  <c:v>43.451700000000002</c:v>
                </c:pt>
                <c:pt idx="51">
                  <c:v>45.152059999999999</c:v>
                </c:pt>
                <c:pt idx="52">
                  <c:v>46.888680000000001</c:v>
                </c:pt>
                <c:pt idx="53">
                  <c:v>48.768506000000002</c:v>
                </c:pt>
                <c:pt idx="54">
                  <c:v>50.606637999999997</c:v>
                </c:pt>
                <c:pt idx="55">
                  <c:v>51.786740000000002</c:v>
                </c:pt>
                <c:pt idx="56">
                  <c:v>52.76925</c:v>
                </c:pt>
                <c:pt idx="57">
                  <c:v>54.447859999999999</c:v>
                </c:pt>
                <c:pt idx="58">
                  <c:v>56.490839999999999</c:v>
                </c:pt>
                <c:pt idx="59">
                  <c:v>58.336219999999997</c:v>
                </c:pt>
                <c:pt idx="60">
                  <c:v>60.565910000000002</c:v>
                </c:pt>
                <c:pt idx="61">
                  <c:v>62.414909999999999</c:v>
                </c:pt>
                <c:pt idx="62">
                  <c:v>63.671149999999997</c:v>
                </c:pt>
                <c:pt idx="63">
                  <c:v>64.698980000000006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0-4800-80EA-7BC30D623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CZ053 Pardubický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5A-44CD-8165-19AC9843176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2.1046100000000002E-2</c:v>
                </c:pt>
                <c:pt idx="5">
                  <c:v>2.1046100000000002E-2</c:v>
                </c:pt>
                <c:pt idx="6">
                  <c:v>2.2959400000000001E-2</c:v>
                </c:pt>
                <c:pt idx="7">
                  <c:v>2.2959400000000001E-2</c:v>
                </c:pt>
                <c:pt idx="8">
                  <c:v>0.1281899</c:v>
                </c:pt>
                <c:pt idx="9">
                  <c:v>0.30803849999999999</c:v>
                </c:pt>
                <c:pt idx="10">
                  <c:v>0.64668939999999997</c:v>
                </c:pt>
                <c:pt idx="11">
                  <c:v>0.96238100000000004</c:v>
                </c:pt>
                <c:pt idx="12">
                  <c:v>1.4636610299999999</c:v>
                </c:pt>
                <c:pt idx="13">
                  <c:v>1.62629</c:v>
                </c:pt>
                <c:pt idx="14">
                  <c:v>1.62629</c:v>
                </c:pt>
                <c:pt idx="15">
                  <c:v>2.0778246999999999</c:v>
                </c:pt>
                <c:pt idx="16">
                  <c:v>2.6116305</c:v>
                </c:pt>
                <c:pt idx="17">
                  <c:v>3.2812790000000001</c:v>
                </c:pt>
                <c:pt idx="18">
                  <c:v>3.9834540000000001</c:v>
                </c:pt>
                <c:pt idx="19">
                  <c:v>4.7353740000000002</c:v>
                </c:pt>
                <c:pt idx="20">
                  <c:v>4.7353740000000002</c:v>
                </c:pt>
                <c:pt idx="21">
                  <c:v>4.7353740000000002</c:v>
                </c:pt>
                <c:pt idx="22">
                  <c:v>5.7054080000000003</c:v>
                </c:pt>
                <c:pt idx="23">
                  <c:v>6.3712299999999997</c:v>
                </c:pt>
                <c:pt idx="24">
                  <c:v>7.381443</c:v>
                </c:pt>
                <c:pt idx="25">
                  <c:v>8.1161440000000002</c:v>
                </c:pt>
                <c:pt idx="26">
                  <c:v>9.2143680000000003</c:v>
                </c:pt>
                <c:pt idx="27">
                  <c:v>9.2143680000000003</c:v>
                </c:pt>
                <c:pt idx="28">
                  <c:v>9.2143680000000003</c:v>
                </c:pt>
                <c:pt idx="29">
                  <c:v>10.6876</c:v>
                </c:pt>
                <c:pt idx="30">
                  <c:v>12.344498</c:v>
                </c:pt>
                <c:pt idx="31">
                  <c:v>13.52308</c:v>
                </c:pt>
                <c:pt idx="32">
                  <c:v>14.82028539</c:v>
                </c:pt>
                <c:pt idx="33">
                  <c:v>16.148102999999999</c:v>
                </c:pt>
                <c:pt idx="34">
                  <c:v>16.194022</c:v>
                </c:pt>
                <c:pt idx="35">
                  <c:v>16.194019999999998</c:v>
                </c:pt>
                <c:pt idx="36">
                  <c:v>17.215714999999999</c:v>
                </c:pt>
                <c:pt idx="37">
                  <c:v>18.522490000000001</c:v>
                </c:pt>
                <c:pt idx="38">
                  <c:v>19.65898</c:v>
                </c:pt>
                <c:pt idx="39">
                  <c:v>21.005929999999999</c:v>
                </c:pt>
                <c:pt idx="40">
                  <c:v>22.251470000000001</c:v>
                </c:pt>
                <c:pt idx="41">
                  <c:v>22.251470000000001</c:v>
                </c:pt>
                <c:pt idx="42">
                  <c:v>22.251470000000001</c:v>
                </c:pt>
                <c:pt idx="43">
                  <c:v>24.113098000000001</c:v>
                </c:pt>
                <c:pt idx="44">
                  <c:v>25.477270000000001</c:v>
                </c:pt>
                <c:pt idx="45">
                  <c:v>27.260449999999999</c:v>
                </c:pt>
                <c:pt idx="46">
                  <c:v>29.139291</c:v>
                </c:pt>
                <c:pt idx="47">
                  <c:v>31.123360000000002</c:v>
                </c:pt>
                <c:pt idx="48">
                  <c:v>31.123360000000002</c:v>
                </c:pt>
                <c:pt idx="49">
                  <c:v>31.123360000000002</c:v>
                </c:pt>
                <c:pt idx="50">
                  <c:v>32.395699999999998</c:v>
                </c:pt>
                <c:pt idx="51">
                  <c:v>33.398260000000001</c:v>
                </c:pt>
                <c:pt idx="52">
                  <c:v>34.77008</c:v>
                </c:pt>
                <c:pt idx="53">
                  <c:v>36.289226999999997</c:v>
                </c:pt>
                <c:pt idx="54">
                  <c:v>38.04562</c:v>
                </c:pt>
                <c:pt idx="55">
                  <c:v>38.359400000000001</c:v>
                </c:pt>
                <c:pt idx="56">
                  <c:v>38.359400000000001</c:v>
                </c:pt>
                <c:pt idx="57">
                  <c:v>40.173189999999998</c:v>
                </c:pt>
                <c:pt idx="58">
                  <c:v>42.220399999999998</c:v>
                </c:pt>
                <c:pt idx="59">
                  <c:v>44.026539999999997</c:v>
                </c:pt>
                <c:pt idx="60">
                  <c:v>45.803980000000003</c:v>
                </c:pt>
                <c:pt idx="61">
                  <c:v>47.313560000000003</c:v>
                </c:pt>
                <c:pt idx="62">
                  <c:v>47.313560000000003</c:v>
                </c:pt>
                <c:pt idx="63">
                  <c:v>47.313560000000003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A-44CD-8165-19AC98431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CZ063 Kraj Vysočina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E-4181-A884-8D885020ADC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4.7076100000000003E-2</c:v>
                </c:pt>
                <c:pt idx="6">
                  <c:v>0.26872600000000002</c:v>
                </c:pt>
                <c:pt idx="7">
                  <c:v>0.50410639999999995</c:v>
                </c:pt>
                <c:pt idx="8">
                  <c:v>0.91209910000000005</c:v>
                </c:pt>
                <c:pt idx="9">
                  <c:v>1.2161322000000001</c:v>
                </c:pt>
                <c:pt idx="10">
                  <c:v>1.9320809999999999</c:v>
                </c:pt>
                <c:pt idx="11">
                  <c:v>2.6558758</c:v>
                </c:pt>
                <c:pt idx="12">
                  <c:v>3.2560958599999998</c:v>
                </c:pt>
                <c:pt idx="13">
                  <c:v>3.3169024999999999</c:v>
                </c:pt>
                <c:pt idx="14">
                  <c:v>3.3757476</c:v>
                </c:pt>
                <c:pt idx="15">
                  <c:v>4.4781126000000002</c:v>
                </c:pt>
                <c:pt idx="16">
                  <c:v>5.1136397000000002</c:v>
                </c:pt>
                <c:pt idx="17">
                  <c:v>5.7982040000000001</c:v>
                </c:pt>
                <c:pt idx="18">
                  <c:v>7.0339520000000002</c:v>
                </c:pt>
                <c:pt idx="19">
                  <c:v>7.4419440000000003</c:v>
                </c:pt>
                <c:pt idx="20">
                  <c:v>7.4419440000000003</c:v>
                </c:pt>
                <c:pt idx="21">
                  <c:v>7.4419440000000003</c:v>
                </c:pt>
                <c:pt idx="22">
                  <c:v>8.2069310000000009</c:v>
                </c:pt>
                <c:pt idx="23">
                  <c:v>9.4152170000000002</c:v>
                </c:pt>
                <c:pt idx="24">
                  <c:v>10.40578</c:v>
                </c:pt>
                <c:pt idx="25">
                  <c:v>10.941269999999999</c:v>
                </c:pt>
                <c:pt idx="26">
                  <c:v>12.116210000000001</c:v>
                </c:pt>
                <c:pt idx="27">
                  <c:v>12.29274</c:v>
                </c:pt>
                <c:pt idx="28">
                  <c:v>12.57324</c:v>
                </c:pt>
                <c:pt idx="29">
                  <c:v>13.273490000000001</c:v>
                </c:pt>
                <c:pt idx="30">
                  <c:v>14.697546000000001</c:v>
                </c:pt>
                <c:pt idx="31">
                  <c:v>16.453092000000002</c:v>
                </c:pt>
                <c:pt idx="32">
                  <c:v>17.861451160000001</c:v>
                </c:pt>
                <c:pt idx="33">
                  <c:v>19.261965</c:v>
                </c:pt>
                <c:pt idx="34">
                  <c:v>19.261965</c:v>
                </c:pt>
                <c:pt idx="35">
                  <c:v>19.379650000000002</c:v>
                </c:pt>
                <c:pt idx="36">
                  <c:v>20.672286</c:v>
                </c:pt>
                <c:pt idx="37">
                  <c:v>22.12772</c:v>
                </c:pt>
                <c:pt idx="38">
                  <c:v>23.68319</c:v>
                </c:pt>
                <c:pt idx="39">
                  <c:v>25.397549999999999</c:v>
                </c:pt>
                <c:pt idx="40">
                  <c:v>26.437139999999999</c:v>
                </c:pt>
                <c:pt idx="41">
                  <c:v>26.437139999999999</c:v>
                </c:pt>
                <c:pt idx="42">
                  <c:v>26.437139999999999</c:v>
                </c:pt>
                <c:pt idx="43">
                  <c:v>27.608162</c:v>
                </c:pt>
                <c:pt idx="44">
                  <c:v>29.391169999999999</c:v>
                </c:pt>
                <c:pt idx="45">
                  <c:v>31.743010000000002</c:v>
                </c:pt>
                <c:pt idx="46">
                  <c:v>33.212178000000002</c:v>
                </c:pt>
                <c:pt idx="47">
                  <c:v>34.534230000000001</c:v>
                </c:pt>
                <c:pt idx="48">
                  <c:v>34.534230000000001</c:v>
                </c:pt>
                <c:pt idx="49">
                  <c:v>34.534230000000001</c:v>
                </c:pt>
                <c:pt idx="50">
                  <c:v>35.673859999999998</c:v>
                </c:pt>
                <c:pt idx="51">
                  <c:v>37.333300000000001</c:v>
                </c:pt>
                <c:pt idx="52">
                  <c:v>39.245759999999997</c:v>
                </c:pt>
                <c:pt idx="53">
                  <c:v>41.046422999999997</c:v>
                </c:pt>
                <c:pt idx="54">
                  <c:v>42.713701</c:v>
                </c:pt>
                <c:pt idx="55">
                  <c:v>42.713700000000003</c:v>
                </c:pt>
                <c:pt idx="56">
                  <c:v>42.713700000000003</c:v>
                </c:pt>
                <c:pt idx="57">
                  <c:v>44.106369999999998</c:v>
                </c:pt>
                <c:pt idx="58">
                  <c:v>46.666130000000003</c:v>
                </c:pt>
                <c:pt idx="59">
                  <c:v>48.549169999999997</c:v>
                </c:pt>
                <c:pt idx="60">
                  <c:v>51.097169999999998</c:v>
                </c:pt>
                <c:pt idx="61">
                  <c:v>52.780140000000003</c:v>
                </c:pt>
                <c:pt idx="62">
                  <c:v>52.897829999999999</c:v>
                </c:pt>
                <c:pt idx="63">
                  <c:v>53.015520000000002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E-4181-A884-8D885020A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CZ064 Jihomoravský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59-4CB6-B87F-92377D32132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6.0403199999999997E-2</c:v>
                </c:pt>
                <c:pt idx="1">
                  <c:v>0.87584700000000004</c:v>
                </c:pt>
                <c:pt idx="2">
                  <c:v>2.3859281000000001</c:v>
                </c:pt>
                <c:pt idx="3">
                  <c:v>3.6820810000000002</c:v>
                </c:pt>
                <c:pt idx="4">
                  <c:v>4.2164818999999998</c:v>
                </c:pt>
                <c:pt idx="5">
                  <c:v>4.2416498999999996</c:v>
                </c:pt>
                <c:pt idx="6">
                  <c:v>4.3574228000000002</c:v>
                </c:pt>
                <c:pt idx="7">
                  <c:v>4.4295711000000004</c:v>
                </c:pt>
                <c:pt idx="8">
                  <c:v>4.4807459999999999</c:v>
                </c:pt>
                <c:pt idx="9">
                  <c:v>4.5453440000000001</c:v>
                </c:pt>
                <c:pt idx="10">
                  <c:v>4.6560832000000003</c:v>
                </c:pt>
                <c:pt idx="11">
                  <c:v>5.2357866</c:v>
                </c:pt>
                <c:pt idx="12">
                  <c:v>5.8918328899999999</c:v>
                </c:pt>
                <c:pt idx="13">
                  <c:v>5.9379742999999996</c:v>
                </c:pt>
                <c:pt idx="14">
                  <c:v>5.9958606999999997</c:v>
                </c:pt>
                <c:pt idx="15">
                  <c:v>7.1359719000000004</c:v>
                </c:pt>
                <c:pt idx="16">
                  <c:v>9.2031051000000001</c:v>
                </c:pt>
                <c:pt idx="17">
                  <c:v>10.970739999999999</c:v>
                </c:pt>
                <c:pt idx="18">
                  <c:v>12.82227</c:v>
                </c:pt>
                <c:pt idx="19">
                  <c:v>14.420439999999999</c:v>
                </c:pt>
                <c:pt idx="20">
                  <c:v>14.46238</c:v>
                </c:pt>
                <c:pt idx="21">
                  <c:v>14.517749999999999</c:v>
                </c:pt>
                <c:pt idx="22">
                  <c:v>16.107530000000001</c:v>
                </c:pt>
                <c:pt idx="23">
                  <c:v>18.16208</c:v>
                </c:pt>
                <c:pt idx="24">
                  <c:v>20.52871</c:v>
                </c:pt>
                <c:pt idx="25">
                  <c:v>22.464130000000001</c:v>
                </c:pt>
                <c:pt idx="26">
                  <c:v>23.723369999999999</c:v>
                </c:pt>
                <c:pt idx="27">
                  <c:v>23.732600000000001</c:v>
                </c:pt>
                <c:pt idx="28">
                  <c:v>23.83747</c:v>
                </c:pt>
                <c:pt idx="29">
                  <c:v>24.69821</c:v>
                </c:pt>
                <c:pt idx="30">
                  <c:v>25.650404000000002</c:v>
                </c:pt>
                <c:pt idx="31">
                  <c:v>26.785481999999998</c:v>
                </c:pt>
                <c:pt idx="32">
                  <c:v>28.357644239999999</c:v>
                </c:pt>
                <c:pt idx="33">
                  <c:v>29.536346000000002</c:v>
                </c:pt>
                <c:pt idx="34">
                  <c:v>29.598427999999998</c:v>
                </c:pt>
                <c:pt idx="35">
                  <c:v>29.640370000000001</c:v>
                </c:pt>
                <c:pt idx="36">
                  <c:v>30.907164000000002</c:v>
                </c:pt>
                <c:pt idx="37">
                  <c:v>32.951650000000001</c:v>
                </c:pt>
                <c:pt idx="38">
                  <c:v>34.804009999999998</c:v>
                </c:pt>
                <c:pt idx="39">
                  <c:v>37.108559999999997</c:v>
                </c:pt>
                <c:pt idx="40">
                  <c:v>38.945830000000001</c:v>
                </c:pt>
                <c:pt idx="41">
                  <c:v>38.988610000000001</c:v>
                </c:pt>
                <c:pt idx="42">
                  <c:v>39.032240000000002</c:v>
                </c:pt>
                <c:pt idx="43">
                  <c:v>40.262954999999998</c:v>
                </c:pt>
                <c:pt idx="44">
                  <c:v>41.441659999999999</c:v>
                </c:pt>
                <c:pt idx="45">
                  <c:v>42.99033</c:v>
                </c:pt>
                <c:pt idx="46">
                  <c:v>44.593532000000003</c:v>
                </c:pt>
                <c:pt idx="47">
                  <c:v>45.890520000000002</c:v>
                </c:pt>
                <c:pt idx="48">
                  <c:v>46.053280000000001</c:v>
                </c:pt>
                <c:pt idx="49">
                  <c:v>46.133809999999997</c:v>
                </c:pt>
                <c:pt idx="50">
                  <c:v>47.622920000000001</c:v>
                </c:pt>
                <c:pt idx="51">
                  <c:v>49.570929999999997</c:v>
                </c:pt>
                <c:pt idx="52">
                  <c:v>51.315069999999999</c:v>
                </c:pt>
                <c:pt idx="53">
                  <c:v>53.321801000000001</c:v>
                </c:pt>
                <c:pt idx="54">
                  <c:v>54.327683</c:v>
                </c:pt>
                <c:pt idx="55">
                  <c:v>54.327680000000001</c:v>
                </c:pt>
                <c:pt idx="56">
                  <c:v>54.367109999999997</c:v>
                </c:pt>
                <c:pt idx="57">
                  <c:v>55.909910000000004</c:v>
                </c:pt>
                <c:pt idx="58">
                  <c:v>57.754730000000002</c:v>
                </c:pt>
                <c:pt idx="59">
                  <c:v>59.800049999999999</c:v>
                </c:pt>
                <c:pt idx="60">
                  <c:v>61.976239999999997</c:v>
                </c:pt>
                <c:pt idx="61">
                  <c:v>63.613</c:v>
                </c:pt>
                <c:pt idx="62">
                  <c:v>63.654110000000003</c:v>
                </c:pt>
                <c:pt idx="63">
                  <c:v>63.681800000000003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9-4CB6-B87F-92377D321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CZ071 Olomoucký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A4-4602-A751-B924404013C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0.33543509999999999</c:v>
                </c:pt>
                <c:pt idx="5">
                  <c:v>0.46201439999999999</c:v>
                </c:pt>
                <c:pt idx="6">
                  <c:v>0.58542910000000004</c:v>
                </c:pt>
                <c:pt idx="7">
                  <c:v>0.68511029999999995</c:v>
                </c:pt>
                <c:pt idx="8">
                  <c:v>1.0854173</c:v>
                </c:pt>
                <c:pt idx="9">
                  <c:v>1.5537605999999999</c:v>
                </c:pt>
                <c:pt idx="10">
                  <c:v>1.8686265</c:v>
                </c:pt>
                <c:pt idx="11">
                  <c:v>2.4350687999999998</c:v>
                </c:pt>
                <c:pt idx="12">
                  <c:v>3.3132125000000001</c:v>
                </c:pt>
                <c:pt idx="13">
                  <c:v>3.5394730000000001</c:v>
                </c:pt>
                <c:pt idx="14">
                  <c:v>3.749911</c:v>
                </c:pt>
                <c:pt idx="15">
                  <c:v>5.0853222999999996</c:v>
                </c:pt>
                <c:pt idx="16">
                  <c:v>6.3099768000000003</c:v>
                </c:pt>
                <c:pt idx="17">
                  <c:v>7.5662760000000002</c:v>
                </c:pt>
                <c:pt idx="18">
                  <c:v>8.9317499999999992</c:v>
                </c:pt>
                <c:pt idx="19">
                  <c:v>9.9776109999999996</c:v>
                </c:pt>
                <c:pt idx="20">
                  <c:v>10.25292</c:v>
                </c:pt>
                <c:pt idx="21">
                  <c:v>10.721259999999999</c:v>
                </c:pt>
                <c:pt idx="22">
                  <c:v>12.518689999999999</c:v>
                </c:pt>
                <c:pt idx="23">
                  <c:v>13.99967</c:v>
                </c:pt>
                <c:pt idx="24">
                  <c:v>15.35248</c:v>
                </c:pt>
                <c:pt idx="25">
                  <c:v>16.597709999999999</c:v>
                </c:pt>
                <c:pt idx="26">
                  <c:v>18.391970000000001</c:v>
                </c:pt>
                <c:pt idx="27">
                  <c:v>18.9679</c:v>
                </c:pt>
                <c:pt idx="28">
                  <c:v>19.27486</c:v>
                </c:pt>
                <c:pt idx="29">
                  <c:v>21.11975</c:v>
                </c:pt>
                <c:pt idx="30">
                  <c:v>22.966227</c:v>
                </c:pt>
                <c:pt idx="31">
                  <c:v>24.667135999999999</c:v>
                </c:pt>
                <c:pt idx="32">
                  <c:v>25.518381680000001</c:v>
                </c:pt>
                <c:pt idx="33">
                  <c:v>26.692404</c:v>
                </c:pt>
                <c:pt idx="34">
                  <c:v>26.812654999999999</c:v>
                </c:pt>
                <c:pt idx="35">
                  <c:v>27.06898</c:v>
                </c:pt>
                <c:pt idx="36">
                  <c:v>28.464514000000001</c:v>
                </c:pt>
                <c:pt idx="37">
                  <c:v>29.636949999999999</c:v>
                </c:pt>
                <c:pt idx="38">
                  <c:v>31.09262</c:v>
                </c:pt>
                <c:pt idx="39">
                  <c:v>32.916939999999997</c:v>
                </c:pt>
                <c:pt idx="40">
                  <c:v>34.503929999999997</c:v>
                </c:pt>
                <c:pt idx="41">
                  <c:v>34.997590000000002</c:v>
                </c:pt>
                <c:pt idx="42">
                  <c:v>35.508650000000003</c:v>
                </c:pt>
                <c:pt idx="43">
                  <c:v>37.421579999999999</c:v>
                </c:pt>
                <c:pt idx="44">
                  <c:v>39.182609999999997</c:v>
                </c:pt>
                <c:pt idx="45">
                  <c:v>40.810740000000003</c:v>
                </c:pt>
                <c:pt idx="46">
                  <c:v>42.513230999999998</c:v>
                </c:pt>
                <c:pt idx="47">
                  <c:v>43.932499999999997</c:v>
                </c:pt>
                <c:pt idx="48">
                  <c:v>44.350209999999997</c:v>
                </c:pt>
                <c:pt idx="49">
                  <c:v>44.715710000000001</c:v>
                </c:pt>
                <c:pt idx="50">
                  <c:v>46.320099999999996</c:v>
                </c:pt>
                <c:pt idx="51">
                  <c:v>47.957720000000002</c:v>
                </c:pt>
                <c:pt idx="52">
                  <c:v>49.373829999999998</c:v>
                </c:pt>
                <c:pt idx="53">
                  <c:v>50.320008000000001</c:v>
                </c:pt>
                <c:pt idx="54">
                  <c:v>51.905414</c:v>
                </c:pt>
                <c:pt idx="55">
                  <c:v>52.2804</c:v>
                </c:pt>
                <c:pt idx="56">
                  <c:v>52.62059</c:v>
                </c:pt>
                <c:pt idx="57">
                  <c:v>54.199660000000002</c:v>
                </c:pt>
                <c:pt idx="58">
                  <c:v>56.185380000000002</c:v>
                </c:pt>
                <c:pt idx="59">
                  <c:v>58.213810000000002</c:v>
                </c:pt>
                <c:pt idx="60">
                  <c:v>59.742249999999999</c:v>
                </c:pt>
                <c:pt idx="61">
                  <c:v>61.239049999999999</c:v>
                </c:pt>
                <c:pt idx="62">
                  <c:v>61.432090000000002</c:v>
                </c:pt>
                <c:pt idx="63">
                  <c:v>61.498539999999998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4-4602-A751-B92440401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CZ072 Zlínský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6-41F0-AAF0-313D4E140B2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1.7166E-3</c:v>
                </c:pt>
                <c:pt idx="6">
                  <c:v>1.7166E-3</c:v>
                </c:pt>
                <c:pt idx="7">
                  <c:v>1.7166E-3</c:v>
                </c:pt>
                <c:pt idx="8">
                  <c:v>0.44287660000000001</c:v>
                </c:pt>
                <c:pt idx="9">
                  <c:v>1.0299457000000001</c:v>
                </c:pt>
                <c:pt idx="10">
                  <c:v>1.656496</c:v>
                </c:pt>
                <c:pt idx="11">
                  <c:v>2.3019286000000001</c:v>
                </c:pt>
                <c:pt idx="12">
                  <c:v>2.86324896</c:v>
                </c:pt>
                <c:pt idx="13">
                  <c:v>3.0331899999999998</c:v>
                </c:pt>
                <c:pt idx="14">
                  <c:v>3.2099972999999999</c:v>
                </c:pt>
                <c:pt idx="15">
                  <c:v>3.9481250999999999</c:v>
                </c:pt>
                <c:pt idx="16">
                  <c:v>4.6587876000000001</c:v>
                </c:pt>
                <c:pt idx="17">
                  <c:v>5.7642629999999997</c:v>
                </c:pt>
                <c:pt idx="18">
                  <c:v>6.7856249999999996</c:v>
                </c:pt>
                <c:pt idx="19">
                  <c:v>7.8344529999999999</c:v>
                </c:pt>
                <c:pt idx="20">
                  <c:v>8.0970899999999997</c:v>
                </c:pt>
                <c:pt idx="21">
                  <c:v>8.1056720000000002</c:v>
                </c:pt>
                <c:pt idx="22">
                  <c:v>8.9931420000000006</c:v>
                </c:pt>
                <c:pt idx="23">
                  <c:v>9.3622060000000005</c:v>
                </c:pt>
                <c:pt idx="24">
                  <c:v>9.5905109999999993</c:v>
                </c:pt>
                <c:pt idx="25">
                  <c:v>11.20581</c:v>
                </c:pt>
                <c:pt idx="26">
                  <c:v>13.09404</c:v>
                </c:pt>
                <c:pt idx="27">
                  <c:v>13.19875</c:v>
                </c:pt>
                <c:pt idx="28">
                  <c:v>13.312049999999999</c:v>
                </c:pt>
                <c:pt idx="29">
                  <c:v>15.104150000000001</c:v>
                </c:pt>
                <c:pt idx="30">
                  <c:v>16.951188999999999</c:v>
                </c:pt>
                <c:pt idx="31">
                  <c:v>18.741578000000001</c:v>
                </c:pt>
                <c:pt idx="32">
                  <c:v>20.13028813</c:v>
                </c:pt>
                <c:pt idx="33">
                  <c:v>21.077838</c:v>
                </c:pt>
                <c:pt idx="34">
                  <c:v>21.077838</c:v>
                </c:pt>
                <c:pt idx="35">
                  <c:v>21.077839999999998</c:v>
                </c:pt>
                <c:pt idx="36">
                  <c:v>21.889779000000001</c:v>
                </c:pt>
                <c:pt idx="37">
                  <c:v>22.931740000000001</c:v>
                </c:pt>
                <c:pt idx="38">
                  <c:v>24.2638</c:v>
                </c:pt>
                <c:pt idx="39">
                  <c:v>25.700579999999999</c:v>
                </c:pt>
                <c:pt idx="40">
                  <c:v>27.501270000000002</c:v>
                </c:pt>
                <c:pt idx="41">
                  <c:v>27.501270000000002</c:v>
                </c:pt>
                <c:pt idx="42">
                  <c:v>27.535599999999999</c:v>
                </c:pt>
                <c:pt idx="43">
                  <c:v>28.924308</c:v>
                </c:pt>
                <c:pt idx="44">
                  <c:v>30.019480000000001</c:v>
                </c:pt>
                <c:pt idx="45">
                  <c:v>31.224519999999998</c:v>
                </c:pt>
                <c:pt idx="46">
                  <c:v>33.286127</c:v>
                </c:pt>
                <c:pt idx="47">
                  <c:v>35.164059999999999</c:v>
                </c:pt>
                <c:pt idx="48">
                  <c:v>35.267060000000001</c:v>
                </c:pt>
                <c:pt idx="49">
                  <c:v>35.38035</c:v>
                </c:pt>
                <c:pt idx="50">
                  <c:v>36.532170000000001</c:v>
                </c:pt>
                <c:pt idx="51">
                  <c:v>38.083959999999998</c:v>
                </c:pt>
                <c:pt idx="52">
                  <c:v>39.606560000000002</c:v>
                </c:pt>
                <c:pt idx="53">
                  <c:v>41.493077999999997</c:v>
                </c:pt>
                <c:pt idx="54">
                  <c:v>43.611333000000002</c:v>
                </c:pt>
                <c:pt idx="55">
                  <c:v>43.748660000000001</c:v>
                </c:pt>
                <c:pt idx="56">
                  <c:v>43.851649999999999</c:v>
                </c:pt>
                <c:pt idx="57">
                  <c:v>45.563079999999999</c:v>
                </c:pt>
                <c:pt idx="58">
                  <c:v>47.600659999999998</c:v>
                </c:pt>
                <c:pt idx="59">
                  <c:v>49.334400000000002</c:v>
                </c:pt>
                <c:pt idx="60">
                  <c:v>51.5505</c:v>
                </c:pt>
                <c:pt idx="61">
                  <c:v>53.24991</c:v>
                </c:pt>
                <c:pt idx="62">
                  <c:v>53.358049999999999</c:v>
                </c:pt>
                <c:pt idx="63">
                  <c:v>53.500529999999998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E6-41F0-AAF0-313D4E140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CZ080 Moravskoslezský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B-4B9F-BB9C-A49B610173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8.3299999999999997E-4</c:v>
                </c:pt>
                <c:pt idx="1">
                  <c:v>8.3299999999999997E-4</c:v>
                </c:pt>
                <c:pt idx="2">
                  <c:v>0.25571850000000002</c:v>
                </c:pt>
                <c:pt idx="3">
                  <c:v>0.66053660000000003</c:v>
                </c:pt>
                <c:pt idx="4">
                  <c:v>0.68052769999999996</c:v>
                </c:pt>
                <c:pt idx="5">
                  <c:v>0.68136059999999998</c:v>
                </c:pt>
                <c:pt idx="6">
                  <c:v>0.68136059999999998</c:v>
                </c:pt>
                <c:pt idx="7">
                  <c:v>0.68136059999999998</c:v>
                </c:pt>
                <c:pt idx="8">
                  <c:v>1.2252829999999999</c:v>
                </c:pt>
                <c:pt idx="9">
                  <c:v>1.9557882</c:v>
                </c:pt>
                <c:pt idx="10">
                  <c:v>2.6154918999999999</c:v>
                </c:pt>
                <c:pt idx="11">
                  <c:v>3.1585812999999998</c:v>
                </c:pt>
                <c:pt idx="12">
                  <c:v>3.5125889300000002</c:v>
                </c:pt>
                <c:pt idx="13">
                  <c:v>3.5225843999999999</c:v>
                </c:pt>
                <c:pt idx="14">
                  <c:v>3.5225843999999999</c:v>
                </c:pt>
                <c:pt idx="15">
                  <c:v>4.3805323999999999</c:v>
                </c:pt>
                <c:pt idx="16">
                  <c:v>5.2834602000000004</c:v>
                </c:pt>
                <c:pt idx="17">
                  <c:v>6.3396520000000001</c:v>
                </c:pt>
                <c:pt idx="18">
                  <c:v>8.0472190000000001</c:v>
                </c:pt>
                <c:pt idx="19">
                  <c:v>9.1617180000000005</c:v>
                </c:pt>
                <c:pt idx="20">
                  <c:v>9.4357620000000004</c:v>
                </c:pt>
                <c:pt idx="21">
                  <c:v>9.6864819999999998</c:v>
                </c:pt>
                <c:pt idx="22">
                  <c:v>10.558590000000001</c:v>
                </c:pt>
                <c:pt idx="23">
                  <c:v>12.30114</c:v>
                </c:pt>
                <c:pt idx="24">
                  <c:v>14.903309999999999</c:v>
                </c:pt>
                <c:pt idx="25">
                  <c:v>17.188110000000002</c:v>
                </c:pt>
                <c:pt idx="26">
                  <c:v>18.829879999999999</c:v>
                </c:pt>
                <c:pt idx="27">
                  <c:v>19.09975</c:v>
                </c:pt>
                <c:pt idx="28">
                  <c:v>19.332149999999999</c:v>
                </c:pt>
                <c:pt idx="29">
                  <c:v>20.380849999999999</c:v>
                </c:pt>
                <c:pt idx="30">
                  <c:v>21.846021</c:v>
                </c:pt>
                <c:pt idx="31">
                  <c:v>23.094626999999999</c:v>
                </c:pt>
                <c:pt idx="32">
                  <c:v>24.204128310000002</c:v>
                </c:pt>
                <c:pt idx="33">
                  <c:v>25.245327</c:v>
                </c:pt>
                <c:pt idx="34">
                  <c:v>25.280311999999999</c:v>
                </c:pt>
                <c:pt idx="35">
                  <c:v>25.298639999999999</c:v>
                </c:pt>
                <c:pt idx="36">
                  <c:v>26.394811000000001</c:v>
                </c:pt>
                <c:pt idx="37">
                  <c:v>27.56512</c:v>
                </c:pt>
                <c:pt idx="38">
                  <c:v>28.487200000000001</c:v>
                </c:pt>
                <c:pt idx="39">
                  <c:v>30.035679999999999</c:v>
                </c:pt>
                <c:pt idx="40">
                  <c:v>31.193490000000001</c:v>
                </c:pt>
                <c:pt idx="41">
                  <c:v>31.204319999999999</c:v>
                </c:pt>
                <c:pt idx="42">
                  <c:v>31.384239999999998</c:v>
                </c:pt>
                <c:pt idx="43">
                  <c:v>32.343806000000001</c:v>
                </c:pt>
                <c:pt idx="44">
                  <c:v>33.636560000000003</c:v>
                </c:pt>
                <c:pt idx="45">
                  <c:v>35.266660000000002</c:v>
                </c:pt>
                <c:pt idx="46">
                  <c:v>38.22533</c:v>
                </c:pt>
                <c:pt idx="47">
                  <c:v>40.397689999999997</c:v>
                </c:pt>
                <c:pt idx="48">
                  <c:v>40.989919999999998</c:v>
                </c:pt>
                <c:pt idx="49">
                  <c:v>41.293120000000002</c:v>
                </c:pt>
                <c:pt idx="50">
                  <c:v>42.185220000000001</c:v>
                </c:pt>
                <c:pt idx="51">
                  <c:v>43.450479999999999</c:v>
                </c:pt>
                <c:pt idx="52">
                  <c:v>45.693640000000002</c:v>
                </c:pt>
                <c:pt idx="53">
                  <c:v>47.877662000000001</c:v>
                </c:pt>
                <c:pt idx="54">
                  <c:v>49.317847999999998</c:v>
                </c:pt>
                <c:pt idx="55">
                  <c:v>49.354500000000002</c:v>
                </c:pt>
                <c:pt idx="56">
                  <c:v>49.372819999999997</c:v>
                </c:pt>
                <c:pt idx="57">
                  <c:v>50.132480000000001</c:v>
                </c:pt>
                <c:pt idx="58">
                  <c:v>51.257809999999999</c:v>
                </c:pt>
                <c:pt idx="59">
                  <c:v>52.363979999999998</c:v>
                </c:pt>
                <c:pt idx="60">
                  <c:v>53.635910000000003</c:v>
                </c:pt>
                <c:pt idx="61">
                  <c:v>54.839530000000003</c:v>
                </c:pt>
                <c:pt idx="62">
                  <c:v>54.850360000000002</c:v>
                </c:pt>
                <c:pt idx="63">
                  <c:v>54.908670000000001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B-4B9F-BB9C-A49B61017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E-4398-B682-6007348CA10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0.1180108</c:v>
                </c:pt>
                <c:pt idx="1">
                  <c:v>0.33215080000000002</c:v>
                </c:pt>
                <c:pt idx="2">
                  <c:v>0.65569849999999996</c:v>
                </c:pt>
                <c:pt idx="3">
                  <c:v>0.9804619</c:v>
                </c:pt>
                <c:pt idx="4">
                  <c:v>1.1032417999999999</c:v>
                </c:pt>
                <c:pt idx="5">
                  <c:v>1.1277416</c:v>
                </c:pt>
                <c:pt idx="6">
                  <c:v>1.2452848000000001</c:v>
                </c:pt>
                <c:pt idx="7">
                  <c:v>1.3310343</c:v>
                </c:pt>
                <c:pt idx="8">
                  <c:v>1.6651488000000001</c:v>
                </c:pt>
                <c:pt idx="9">
                  <c:v>2.0878182000000001</c:v>
                </c:pt>
                <c:pt idx="10">
                  <c:v>2.6321452000000001</c:v>
                </c:pt>
                <c:pt idx="11">
                  <c:v>3.3772400999999999</c:v>
                </c:pt>
                <c:pt idx="12">
                  <c:v>4.3088893600000002</c:v>
                </c:pt>
                <c:pt idx="13">
                  <c:v>4.4962852</c:v>
                </c:pt>
                <c:pt idx="14">
                  <c:v>4.6571239999999996</c:v>
                </c:pt>
                <c:pt idx="15">
                  <c:v>5.5713802000000001</c:v>
                </c:pt>
                <c:pt idx="16">
                  <c:v>6.8241459000000004</c:v>
                </c:pt>
                <c:pt idx="17">
                  <c:v>8.0855149999999991</c:v>
                </c:pt>
                <c:pt idx="18">
                  <c:v>9.5011759999999992</c:v>
                </c:pt>
                <c:pt idx="19">
                  <c:v>10.801349999999999</c:v>
                </c:pt>
                <c:pt idx="20">
                  <c:v>11.116390000000001</c:v>
                </c:pt>
                <c:pt idx="21">
                  <c:v>11.40422</c:v>
                </c:pt>
                <c:pt idx="22">
                  <c:v>12.736190000000001</c:v>
                </c:pt>
                <c:pt idx="23">
                  <c:v>14.1424</c:v>
                </c:pt>
                <c:pt idx="24">
                  <c:v>15.646430000000001</c:v>
                </c:pt>
                <c:pt idx="25">
                  <c:v>17.242850000000001</c:v>
                </c:pt>
                <c:pt idx="26">
                  <c:v>18.705829999999999</c:v>
                </c:pt>
                <c:pt idx="27">
                  <c:v>19.087070000000001</c:v>
                </c:pt>
                <c:pt idx="28">
                  <c:v>19.376300000000001</c:v>
                </c:pt>
                <c:pt idx="29">
                  <c:v>20.545750000000002</c:v>
                </c:pt>
                <c:pt idx="30">
                  <c:v>21.894083999999999</c:v>
                </c:pt>
                <c:pt idx="31">
                  <c:v>23.152553999999999</c:v>
                </c:pt>
                <c:pt idx="32">
                  <c:v>24.376237790000001</c:v>
                </c:pt>
                <c:pt idx="33">
                  <c:v>25.676507000000001</c:v>
                </c:pt>
                <c:pt idx="34">
                  <c:v>25.844079000000001</c:v>
                </c:pt>
                <c:pt idx="35">
                  <c:v>26.01474</c:v>
                </c:pt>
                <c:pt idx="36">
                  <c:v>27.092355999999999</c:v>
                </c:pt>
                <c:pt idx="37">
                  <c:v>28.419180000000001</c:v>
                </c:pt>
                <c:pt idx="38">
                  <c:v>29.84102</c:v>
                </c:pt>
                <c:pt idx="39">
                  <c:v>31.493259999999999</c:v>
                </c:pt>
                <c:pt idx="40">
                  <c:v>32.977930000000001</c:v>
                </c:pt>
                <c:pt idx="41">
                  <c:v>33.271740000000001</c:v>
                </c:pt>
                <c:pt idx="42">
                  <c:v>33.566020000000002</c:v>
                </c:pt>
                <c:pt idx="43">
                  <c:v>34.982900000000001</c:v>
                </c:pt>
                <c:pt idx="44">
                  <c:v>36.552289999999999</c:v>
                </c:pt>
                <c:pt idx="45">
                  <c:v>38.27299</c:v>
                </c:pt>
                <c:pt idx="46">
                  <c:v>40.327984000000001</c:v>
                </c:pt>
                <c:pt idx="47">
                  <c:v>42.275910000000003</c:v>
                </c:pt>
                <c:pt idx="48">
                  <c:v>42.690260000000002</c:v>
                </c:pt>
                <c:pt idx="49">
                  <c:v>42.909260000000003</c:v>
                </c:pt>
                <c:pt idx="50">
                  <c:v>44.343060000000001</c:v>
                </c:pt>
                <c:pt idx="51">
                  <c:v>45.932279999999999</c:v>
                </c:pt>
                <c:pt idx="52">
                  <c:v>47.564329999999998</c:v>
                </c:pt>
                <c:pt idx="53">
                  <c:v>49.410231000000003</c:v>
                </c:pt>
                <c:pt idx="54">
                  <c:v>51.137751999999999</c:v>
                </c:pt>
                <c:pt idx="55">
                  <c:v>51.419969999999999</c:v>
                </c:pt>
                <c:pt idx="56">
                  <c:v>51.60624</c:v>
                </c:pt>
                <c:pt idx="57">
                  <c:v>53.078099999999999</c:v>
                </c:pt>
                <c:pt idx="58">
                  <c:v>54.873609999999999</c:v>
                </c:pt>
                <c:pt idx="59">
                  <c:v>56.669670000000004</c:v>
                </c:pt>
                <c:pt idx="60">
                  <c:v>58.747860000000003</c:v>
                </c:pt>
                <c:pt idx="61">
                  <c:v>60.528210000000001</c:v>
                </c:pt>
                <c:pt idx="62">
                  <c:v>60.838009999999997</c:v>
                </c:pt>
                <c:pt idx="63">
                  <c:v>61.081890000000001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E-4398-B682-6007348CA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1262</c:v>
                </c:pt>
                <c:pt idx="1">
                  <c:v>2290</c:v>
                </c:pt>
                <c:pt idx="2">
                  <c:v>3460</c:v>
                </c:pt>
                <c:pt idx="3">
                  <c:v>3473</c:v>
                </c:pt>
                <c:pt idx="4">
                  <c:v>1313</c:v>
                </c:pt>
                <c:pt idx="5">
                  <c:v>262</c:v>
                </c:pt>
                <c:pt idx="6">
                  <c:v>1257</c:v>
                </c:pt>
                <c:pt idx="7">
                  <c:v>917</c:v>
                </c:pt>
                <c:pt idx="8">
                  <c:v>3573</c:v>
                </c:pt>
                <c:pt idx="9">
                  <c:v>4520</c:v>
                </c:pt>
                <c:pt idx="10">
                  <c:v>5821</c:v>
                </c:pt>
                <c:pt idx="11">
                  <c:v>7968</c:v>
                </c:pt>
                <c:pt idx="12">
                  <c:v>9963</c:v>
                </c:pt>
                <c:pt idx="13">
                  <c:v>2004</c:v>
                </c:pt>
                <c:pt idx="14">
                  <c:v>1720</c:v>
                </c:pt>
                <c:pt idx="15">
                  <c:v>9777</c:v>
                </c:pt>
                <c:pt idx="16">
                  <c:v>13397</c:v>
                </c:pt>
                <c:pt idx="17">
                  <c:v>13489</c:v>
                </c:pt>
                <c:pt idx="18">
                  <c:v>15139</c:v>
                </c:pt>
                <c:pt idx="19">
                  <c:v>13904</c:v>
                </c:pt>
                <c:pt idx="20">
                  <c:v>3369</c:v>
                </c:pt>
                <c:pt idx="21">
                  <c:v>3078</c:v>
                </c:pt>
                <c:pt idx="22">
                  <c:v>14244</c:v>
                </c:pt>
                <c:pt idx="23">
                  <c:v>15038</c:v>
                </c:pt>
                <c:pt idx="24">
                  <c:v>16084</c:v>
                </c:pt>
                <c:pt idx="25">
                  <c:v>17072</c:v>
                </c:pt>
                <c:pt idx="26">
                  <c:v>15645</c:v>
                </c:pt>
                <c:pt idx="27">
                  <c:v>4077</c:v>
                </c:pt>
                <c:pt idx="28">
                  <c:v>3093</c:v>
                </c:pt>
                <c:pt idx="29">
                  <c:v>12506</c:v>
                </c:pt>
                <c:pt idx="30">
                  <c:v>14419</c:v>
                </c:pt>
                <c:pt idx="31">
                  <c:v>13458</c:v>
                </c:pt>
                <c:pt idx="32">
                  <c:v>13086</c:v>
                </c:pt>
                <c:pt idx="33">
                  <c:v>13905</c:v>
                </c:pt>
                <c:pt idx="34">
                  <c:v>1792</c:v>
                </c:pt>
                <c:pt idx="35">
                  <c:v>1825</c:v>
                </c:pt>
                <c:pt idx="36">
                  <c:v>11524</c:v>
                </c:pt>
                <c:pt idx="37">
                  <c:v>14189</c:v>
                </c:pt>
                <c:pt idx="38">
                  <c:v>15205</c:v>
                </c:pt>
                <c:pt idx="39">
                  <c:v>17669</c:v>
                </c:pt>
                <c:pt idx="40">
                  <c:v>15877</c:v>
                </c:pt>
                <c:pt idx="41">
                  <c:v>3142</c:v>
                </c:pt>
                <c:pt idx="42">
                  <c:v>3147</c:v>
                </c:pt>
                <c:pt idx="43">
                  <c:v>15152</c:v>
                </c:pt>
                <c:pt idx="44">
                  <c:v>16783</c:v>
                </c:pt>
                <c:pt idx="45">
                  <c:v>18401</c:v>
                </c:pt>
                <c:pt idx="46">
                  <c:v>21976</c:v>
                </c:pt>
                <c:pt idx="47">
                  <c:v>20831</c:v>
                </c:pt>
                <c:pt idx="48">
                  <c:v>4431</c:v>
                </c:pt>
                <c:pt idx="49">
                  <c:v>2342</c:v>
                </c:pt>
                <c:pt idx="50">
                  <c:v>15333</c:v>
                </c:pt>
                <c:pt idx="51">
                  <c:v>16995</c:v>
                </c:pt>
                <c:pt idx="52">
                  <c:v>17453</c:v>
                </c:pt>
                <c:pt idx="53">
                  <c:v>19740</c:v>
                </c:pt>
                <c:pt idx="54">
                  <c:v>18474</c:v>
                </c:pt>
                <c:pt idx="55">
                  <c:v>3018</c:v>
                </c:pt>
                <c:pt idx="56">
                  <c:v>1992</c:v>
                </c:pt>
                <c:pt idx="57">
                  <c:v>15740</c:v>
                </c:pt>
                <c:pt idx="58">
                  <c:v>19201</c:v>
                </c:pt>
                <c:pt idx="59">
                  <c:v>19207</c:v>
                </c:pt>
                <c:pt idx="60">
                  <c:v>22224</c:v>
                </c:pt>
                <c:pt idx="61">
                  <c:v>19039</c:v>
                </c:pt>
                <c:pt idx="62">
                  <c:v>3313</c:v>
                </c:pt>
                <c:pt idx="63">
                  <c:v>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15185741682282E-2"/>
          <c:y val="2.6417447585936279E-2"/>
          <c:w val="0.66727035727929074"/>
          <c:h val="0.83534302533904681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Osoby ve věku 80+ celkem</c:v>
                </c:pt>
              </c:strCache>
            </c:strRef>
          </c:tx>
          <c:spPr>
            <a:ln w="28575" cap="rnd">
              <a:solidFill>
                <a:srgbClr val="D31145"/>
              </a:solidFill>
              <a:round/>
            </a:ln>
            <a:effectLst/>
          </c:spPr>
          <c:marker>
            <c:symbol val="none"/>
          </c:marker>
          <c:cat>
            <c:strRef>
              <c:f>List1!$B$1:$BM$1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List1!$B$2:$BM$2</c:f>
              <c:numCache>
                <c:formatCode>General</c:formatCode>
                <c:ptCount val="64"/>
                <c:pt idx="0">
                  <c:v>26</c:v>
                </c:pt>
                <c:pt idx="1">
                  <c:v>124</c:v>
                </c:pt>
                <c:pt idx="2">
                  <c:v>404</c:v>
                </c:pt>
                <c:pt idx="3">
                  <c:v>585</c:v>
                </c:pt>
                <c:pt idx="4">
                  <c:v>702</c:v>
                </c:pt>
                <c:pt idx="5">
                  <c:v>705</c:v>
                </c:pt>
                <c:pt idx="6">
                  <c:v>717</c:v>
                </c:pt>
                <c:pt idx="7">
                  <c:v>719</c:v>
                </c:pt>
                <c:pt idx="8">
                  <c:v>749</c:v>
                </c:pt>
                <c:pt idx="9">
                  <c:v>790</c:v>
                </c:pt>
                <c:pt idx="10">
                  <c:v>857</c:v>
                </c:pt>
                <c:pt idx="11">
                  <c:v>1256</c:v>
                </c:pt>
                <c:pt idx="12">
                  <c:v>2113</c:v>
                </c:pt>
                <c:pt idx="13">
                  <c:v>2299</c:v>
                </c:pt>
                <c:pt idx="14">
                  <c:v>2407</c:v>
                </c:pt>
                <c:pt idx="15">
                  <c:v>3045</c:v>
                </c:pt>
                <c:pt idx="16">
                  <c:v>4697</c:v>
                </c:pt>
                <c:pt idx="17">
                  <c:v>6385</c:v>
                </c:pt>
                <c:pt idx="18">
                  <c:v>8661</c:v>
                </c:pt>
                <c:pt idx="19">
                  <c:v>10940</c:v>
                </c:pt>
                <c:pt idx="20">
                  <c:v>12442</c:v>
                </c:pt>
                <c:pt idx="21">
                  <c:v>13987</c:v>
                </c:pt>
                <c:pt idx="22">
                  <c:v>18722</c:v>
                </c:pt>
                <c:pt idx="23">
                  <c:v>24342</c:v>
                </c:pt>
                <c:pt idx="24">
                  <c:v>30842</c:v>
                </c:pt>
                <c:pt idx="25">
                  <c:v>39051</c:v>
                </c:pt>
                <c:pt idx="26">
                  <c:v>47919</c:v>
                </c:pt>
                <c:pt idx="27">
                  <c:v>50375</c:v>
                </c:pt>
                <c:pt idx="28">
                  <c:v>52203</c:v>
                </c:pt>
                <c:pt idx="29">
                  <c:v>58342</c:v>
                </c:pt>
                <c:pt idx="30">
                  <c:v>64686</c:v>
                </c:pt>
                <c:pt idx="31">
                  <c:v>70165</c:v>
                </c:pt>
                <c:pt idx="32">
                  <c:v>74792</c:v>
                </c:pt>
                <c:pt idx="33">
                  <c:v>79111</c:v>
                </c:pt>
                <c:pt idx="34">
                  <c:v>79736</c:v>
                </c:pt>
                <c:pt idx="35">
                  <c:v>80392</c:v>
                </c:pt>
                <c:pt idx="36">
                  <c:v>83188</c:v>
                </c:pt>
                <c:pt idx="37">
                  <c:v>86498</c:v>
                </c:pt>
                <c:pt idx="38">
                  <c:v>90069</c:v>
                </c:pt>
                <c:pt idx="39">
                  <c:v>94818</c:v>
                </c:pt>
                <c:pt idx="40">
                  <c:v>99491</c:v>
                </c:pt>
                <c:pt idx="41">
                  <c:v>101265</c:v>
                </c:pt>
                <c:pt idx="42">
                  <c:v>103269</c:v>
                </c:pt>
                <c:pt idx="43">
                  <c:v>109197</c:v>
                </c:pt>
                <c:pt idx="44">
                  <c:v>116684</c:v>
                </c:pt>
                <c:pt idx="45">
                  <c:v>125253</c:v>
                </c:pt>
                <c:pt idx="46">
                  <c:v>136224</c:v>
                </c:pt>
                <c:pt idx="47">
                  <c:v>147376</c:v>
                </c:pt>
                <c:pt idx="48">
                  <c:v>150235</c:v>
                </c:pt>
                <c:pt idx="49">
                  <c:v>152015</c:v>
                </c:pt>
                <c:pt idx="50">
                  <c:v>160731</c:v>
                </c:pt>
                <c:pt idx="51">
                  <c:v>170998</c:v>
                </c:pt>
                <c:pt idx="52">
                  <c:v>180936</c:v>
                </c:pt>
                <c:pt idx="53">
                  <c:v>192438</c:v>
                </c:pt>
                <c:pt idx="54">
                  <c:v>203295</c:v>
                </c:pt>
                <c:pt idx="55">
                  <c:v>205419</c:v>
                </c:pt>
                <c:pt idx="56">
                  <c:v>207018</c:v>
                </c:pt>
                <c:pt idx="57">
                  <c:v>216835</c:v>
                </c:pt>
                <c:pt idx="58">
                  <c:v>228483</c:v>
                </c:pt>
                <c:pt idx="59">
                  <c:v>239376</c:v>
                </c:pt>
                <c:pt idx="60">
                  <c:v>252229</c:v>
                </c:pt>
                <c:pt idx="61">
                  <c:v>262738</c:v>
                </c:pt>
                <c:pt idx="62">
                  <c:v>264926</c:v>
                </c:pt>
                <c:pt idx="63">
                  <c:v>266522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2-46E3-85FE-A83BCF6CC085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Zdravotničtí pracovníci / ochrana veřejného zdraví celkem</c:v>
                </c:pt>
              </c:strCache>
            </c:strRef>
          </c:tx>
          <c:spPr>
            <a:ln w="28575" cap="rnd">
              <a:solidFill>
                <a:srgbClr val="00CD61"/>
              </a:solidFill>
              <a:round/>
            </a:ln>
            <a:effectLst/>
          </c:spPr>
          <c:marker>
            <c:symbol val="none"/>
          </c:marker>
          <c:cat>
            <c:strRef>
              <c:f>List1!$B$1:$BM$1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List1!$B$3:$BM$3</c:f>
              <c:numCache>
                <c:formatCode>General</c:formatCode>
                <c:ptCount val="64"/>
                <c:pt idx="0">
                  <c:v>1090</c:v>
                </c:pt>
                <c:pt idx="1">
                  <c:v>3087</c:v>
                </c:pt>
                <c:pt idx="2">
                  <c:v>5946</c:v>
                </c:pt>
                <c:pt idx="3">
                  <c:v>8840</c:v>
                </c:pt>
                <c:pt idx="4">
                  <c:v>9824</c:v>
                </c:pt>
                <c:pt idx="5">
                  <c:v>10071</c:v>
                </c:pt>
                <c:pt idx="6">
                  <c:v>11264</c:v>
                </c:pt>
                <c:pt idx="7">
                  <c:v>12136</c:v>
                </c:pt>
                <c:pt idx="8">
                  <c:v>15440</c:v>
                </c:pt>
                <c:pt idx="9">
                  <c:v>19636</c:v>
                </c:pt>
                <c:pt idx="10">
                  <c:v>24929</c:v>
                </c:pt>
                <c:pt idx="11">
                  <c:v>31418</c:v>
                </c:pt>
                <c:pt idx="12">
                  <c:v>38774</c:v>
                </c:pt>
                <c:pt idx="13">
                  <c:v>40087</c:v>
                </c:pt>
                <c:pt idx="14">
                  <c:v>41247</c:v>
                </c:pt>
                <c:pt idx="15">
                  <c:v>48554</c:v>
                </c:pt>
                <c:pt idx="16">
                  <c:v>57147</c:v>
                </c:pt>
                <c:pt idx="17">
                  <c:v>64659</c:v>
                </c:pt>
                <c:pt idx="18">
                  <c:v>72623</c:v>
                </c:pt>
                <c:pt idx="19">
                  <c:v>79560</c:v>
                </c:pt>
                <c:pt idx="20">
                  <c:v>80653</c:v>
                </c:pt>
                <c:pt idx="21">
                  <c:v>81856</c:v>
                </c:pt>
                <c:pt idx="22">
                  <c:v>88619</c:v>
                </c:pt>
                <c:pt idx="23">
                  <c:v>95065</c:v>
                </c:pt>
                <c:pt idx="24">
                  <c:v>101354</c:v>
                </c:pt>
                <c:pt idx="25">
                  <c:v>106914</c:v>
                </c:pt>
                <c:pt idx="26">
                  <c:v>111135</c:v>
                </c:pt>
                <c:pt idx="27">
                  <c:v>112525</c:v>
                </c:pt>
                <c:pt idx="28">
                  <c:v>113784</c:v>
                </c:pt>
                <c:pt idx="29">
                  <c:v>118663</c:v>
                </c:pt>
                <c:pt idx="30">
                  <c:v>124564</c:v>
                </c:pt>
                <c:pt idx="31">
                  <c:v>130602</c:v>
                </c:pt>
                <c:pt idx="32">
                  <c:v>137398</c:v>
                </c:pt>
                <c:pt idx="33">
                  <c:v>144988</c:v>
                </c:pt>
                <c:pt idx="34">
                  <c:v>145743</c:v>
                </c:pt>
                <c:pt idx="35">
                  <c:v>146476</c:v>
                </c:pt>
                <c:pt idx="36">
                  <c:v>153466</c:v>
                </c:pt>
                <c:pt idx="37">
                  <c:v>161631</c:v>
                </c:pt>
                <c:pt idx="38">
                  <c:v>169424</c:v>
                </c:pt>
                <c:pt idx="39">
                  <c:v>177950</c:v>
                </c:pt>
                <c:pt idx="40">
                  <c:v>185349</c:v>
                </c:pt>
                <c:pt idx="41">
                  <c:v>186343</c:v>
                </c:pt>
                <c:pt idx="42">
                  <c:v>187268</c:v>
                </c:pt>
                <c:pt idx="43">
                  <c:v>193551</c:v>
                </c:pt>
                <c:pt idx="44">
                  <c:v>199140</c:v>
                </c:pt>
                <c:pt idx="45">
                  <c:v>204607</c:v>
                </c:pt>
                <c:pt idx="46">
                  <c:v>210331</c:v>
                </c:pt>
                <c:pt idx="47">
                  <c:v>215663</c:v>
                </c:pt>
                <c:pt idx="48">
                  <c:v>216810</c:v>
                </c:pt>
                <c:pt idx="49">
                  <c:v>217335</c:v>
                </c:pt>
                <c:pt idx="50">
                  <c:v>221807</c:v>
                </c:pt>
                <c:pt idx="51">
                  <c:v>225520</c:v>
                </c:pt>
                <c:pt idx="52">
                  <c:v>228865</c:v>
                </c:pt>
                <c:pt idx="53">
                  <c:v>232570</c:v>
                </c:pt>
                <c:pt idx="54">
                  <c:v>236627</c:v>
                </c:pt>
                <c:pt idx="55">
                  <c:v>237255</c:v>
                </c:pt>
                <c:pt idx="56">
                  <c:v>237520</c:v>
                </c:pt>
                <c:pt idx="57">
                  <c:v>240568</c:v>
                </c:pt>
                <c:pt idx="58">
                  <c:v>244721</c:v>
                </c:pt>
                <c:pt idx="59">
                  <c:v>248718</c:v>
                </c:pt>
                <c:pt idx="60">
                  <c:v>253465</c:v>
                </c:pt>
                <c:pt idx="61">
                  <c:v>257517</c:v>
                </c:pt>
                <c:pt idx="62">
                  <c:v>257910</c:v>
                </c:pt>
                <c:pt idx="63">
                  <c:v>258199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2-46E3-85FE-A83BCF6CC085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Pracovníci a klienti v sociálních službách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List1!$B$1:$BM$1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List1!$B$4:$BM$4</c:f>
              <c:numCache>
                <c:formatCode>General</c:formatCode>
                <c:ptCount val="64"/>
                <c:pt idx="0">
                  <c:v>10</c:v>
                </c:pt>
                <c:pt idx="1">
                  <c:v>86</c:v>
                </c:pt>
                <c:pt idx="2">
                  <c:v>398</c:v>
                </c:pt>
                <c:pt idx="3">
                  <c:v>681</c:v>
                </c:pt>
                <c:pt idx="4">
                  <c:v>875</c:v>
                </c:pt>
                <c:pt idx="5">
                  <c:v>879</c:v>
                </c:pt>
                <c:pt idx="6">
                  <c:v>879</c:v>
                </c:pt>
                <c:pt idx="7">
                  <c:v>881</c:v>
                </c:pt>
                <c:pt idx="8">
                  <c:v>884</c:v>
                </c:pt>
                <c:pt idx="9">
                  <c:v>896</c:v>
                </c:pt>
                <c:pt idx="10">
                  <c:v>951</c:v>
                </c:pt>
                <c:pt idx="11">
                  <c:v>1567</c:v>
                </c:pt>
                <c:pt idx="12">
                  <c:v>3156</c:v>
                </c:pt>
                <c:pt idx="13">
                  <c:v>3458</c:v>
                </c:pt>
                <c:pt idx="14">
                  <c:v>3538</c:v>
                </c:pt>
                <c:pt idx="15">
                  <c:v>4460</c:v>
                </c:pt>
                <c:pt idx="16">
                  <c:v>6405</c:v>
                </c:pt>
                <c:pt idx="17">
                  <c:v>9277</c:v>
                </c:pt>
                <c:pt idx="18">
                  <c:v>13290</c:v>
                </c:pt>
                <c:pt idx="19">
                  <c:v>17134</c:v>
                </c:pt>
                <c:pt idx="20">
                  <c:v>17752</c:v>
                </c:pt>
                <c:pt idx="21">
                  <c:v>17850</c:v>
                </c:pt>
                <c:pt idx="22">
                  <c:v>20556</c:v>
                </c:pt>
                <c:pt idx="23">
                  <c:v>24036</c:v>
                </c:pt>
                <c:pt idx="24">
                  <c:v>27957</c:v>
                </c:pt>
                <c:pt idx="25">
                  <c:v>31617</c:v>
                </c:pt>
                <c:pt idx="26">
                  <c:v>34602</c:v>
                </c:pt>
                <c:pt idx="27">
                  <c:v>35200</c:v>
                </c:pt>
                <c:pt idx="28">
                  <c:v>35325</c:v>
                </c:pt>
                <c:pt idx="29">
                  <c:v>37237</c:v>
                </c:pt>
                <c:pt idx="30">
                  <c:v>39891</c:v>
                </c:pt>
                <c:pt idx="31">
                  <c:v>42326</c:v>
                </c:pt>
                <c:pt idx="32">
                  <c:v>44125</c:v>
                </c:pt>
                <c:pt idx="33">
                  <c:v>45968</c:v>
                </c:pt>
                <c:pt idx="34">
                  <c:v>46146</c:v>
                </c:pt>
                <c:pt idx="35">
                  <c:v>46211</c:v>
                </c:pt>
                <c:pt idx="36">
                  <c:v>47456</c:v>
                </c:pt>
                <c:pt idx="37">
                  <c:v>49109</c:v>
                </c:pt>
                <c:pt idx="38">
                  <c:v>51231</c:v>
                </c:pt>
                <c:pt idx="39">
                  <c:v>54549</c:v>
                </c:pt>
                <c:pt idx="40">
                  <c:v>57498</c:v>
                </c:pt>
                <c:pt idx="41">
                  <c:v>57539</c:v>
                </c:pt>
                <c:pt idx="42">
                  <c:v>57574</c:v>
                </c:pt>
                <c:pt idx="43">
                  <c:v>60271</c:v>
                </c:pt>
                <c:pt idx="44">
                  <c:v>64016</c:v>
                </c:pt>
                <c:pt idx="45">
                  <c:v>68797</c:v>
                </c:pt>
                <c:pt idx="46">
                  <c:v>74164</c:v>
                </c:pt>
                <c:pt idx="47">
                  <c:v>78927</c:v>
                </c:pt>
                <c:pt idx="48">
                  <c:v>79598</c:v>
                </c:pt>
                <c:pt idx="49">
                  <c:v>79728</c:v>
                </c:pt>
                <c:pt idx="50">
                  <c:v>81997</c:v>
                </c:pt>
                <c:pt idx="51">
                  <c:v>85905</c:v>
                </c:pt>
                <c:pt idx="52">
                  <c:v>90506</c:v>
                </c:pt>
                <c:pt idx="53">
                  <c:v>94909</c:v>
                </c:pt>
                <c:pt idx="54">
                  <c:v>98534</c:v>
                </c:pt>
                <c:pt idx="55">
                  <c:v>98697</c:v>
                </c:pt>
                <c:pt idx="56">
                  <c:v>98700</c:v>
                </c:pt>
                <c:pt idx="57">
                  <c:v>101183</c:v>
                </c:pt>
                <c:pt idx="58">
                  <c:v>104005</c:v>
                </c:pt>
                <c:pt idx="59">
                  <c:v>107155</c:v>
                </c:pt>
                <c:pt idx="60">
                  <c:v>110913</c:v>
                </c:pt>
                <c:pt idx="61">
                  <c:v>113715</c:v>
                </c:pt>
                <c:pt idx="62">
                  <c:v>113829</c:v>
                </c:pt>
                <c:pt idx="63">
                  <c:v>113930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2-46E3-85FE-A83BCF6CC085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Ostatní</c:v>
                </c:pt>
              </c:strCache>
            </c:strRef>
          </c:tx>
          <c:spPr>
            <a:ln w="28575" cap="rnd">
              <a:solidFill>
                <a:srgbClr val="FFFFFF">
                  <a:lumMod val="6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List1!$B$1:$BM$1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List1!$B$5:$BM$5</c:f>
              <c:numCache>
                <c:formatCode>General</c:formatCode>
                <c:ptCount val="64"/>
                <c:pt idx="0">
                  <c:v>142</c:v>
                </c:pt>
                <c:pt idx="1">
                  <c:v>321</c:v>
                </c:pt>
                <c:pt idx="2">
                  <c:v>569</c:v>
                </c:pt>
                <c:pt idx="3">
                  <c:v>809</c:v>
                </c:pt>
                <c:pt idx="4">
                  <c:v>923</c:v>
                </c:pt>
                <c:pt idx="5">
                  <c:v>929</c:v>
                </c:pt>
                <c:pt idx="6">
                  <c:v>988</c:v>
                </c:pt>
                <c:pt idx="7">
                  <c:v>1029</c:v>
                </c:pt>
                <c:pt idx="8">
                  <c:v>1262</c:v>
                </c:pt>
                <c:pt idx="9">
                  <c:v>1502</c:v>
                </c:pt>
                <c:pt idx="10">
                  <c:v>1854</c:v>
                </c:pt>
                <c:pt idx="11">
                  <c:v>2503</c:v>
                </c:pt>
                <c:pt idx="12">
                  <c:v>3269</c:v>
                </c:pt>
                <c:pt idx="13">
                  <c:v>3591</c:v>
                </c:pt>
                <c:pt idx="14">
                  <c:v>4002</c:v>
                </c:pt>
                <c:pt idx="15">
                  <c:v>4921</c:v>
                </c:pt>
                <c:pt idx="16">
                  <c:v>6357</c:v>
                </c:pt>
                <c:pt idx="17">
                  <c:v>8081</c:v>
                </c:pt>
                <c:pt idx="18">
                  <c:v>9835</c:v>
                </c:pt>
                <c:pt idx="19">
                  <c:v>11334</c:v>
                </c:pt>
                <c:pt idx="20">
                  <c:v>11800</c:v>
                </c:pt>
                <c:pt idx="21">
                  <c:v>12107</c:v>
                </c:pt>
                <c:pt idx="22">
                  <c:v>13113</c:v>
                </c:pt>
                <c:pt idx="23">
                  <c:v>13948</c:v>
                </c:pt>
                <c:pt idx="24">
                  <c:v>14914</c:v>
                </c:pt>
                <c:pt idx="25">
                  <c:v>15779</c:v>
                </c:pt>
                <c:pt idx="26">
                  <c:v>16474</c:v>
                </c:pt>
                <c:pt idx="27">
                  <c:v>16568</c:v>
                </c:pt>
                <c:pt idx="28">
                  <c:v>16703</c:v>
                </c:pt>
                <c:pt idx="29">
                  <c:v>17114</c:v>
                </c:pt>
                <c:pt idx="30">
                  <c:v>17554</c:v>
                </c:pt>
                <c:pt idx="31">
                  <c:v>17995</c:v>
                </c:pt>
                <c:pt idx="32">
                  <c:v>18493</c:v>
                </c:pt>
                <c:pt idx="33">
                  <c:v>19235</c:v>
                </c:pt>
                <c:pt idx="34">
                  <c:v>19512</c:v>
                </c:pt>
                <c:pt idx="35">
                  <c:v>19905</c:v>
                </c:pt>
                <c:pt idx="36">
                  <c:v>20623</c:v>
                </c:pt>
                <c:pt idx="37">
                  <c:v>21845</c:v>
                </c:pt>
                <c:pt idx="38">
                  <c:v>23539</c:v>
                </c:pt>
                <c:pt idx="39">
                  <c:v>25353</c:v>
                </c:pt>
                <c:pt idx="40">
                  <c:v>26701</c:v>
                </c:pt>
                <c:pt idx="41">
                  <c:v>27079</c:v>
                </c:pt>
                <c:pt idx="42">
                  <c:v>27330</c:v>
                </c:pt>
                <c:pt idx="43">
                  <c:v>28308</c:v>
                </c:pt>
                <c:pt idx="44">
                  <c:v>29349</c:v>
                </c:pt>
                <c:pt idx="45">
                  <c:v>30685</c:v>
                </c:pt>
                <c:pt idx="46">
                  <c:v>32142</c:v>
                </c:pt>
                <c:pt idx="47">
                  <c:v>33270</c:v>
                </c:pt>
                <c:pt idx="48">
                  <c:v>33491</c:v>
                </c:pt>
                <c:pt idx="49">
                  <c:v>33607</c:v>
                </c:pt>
                <c:pt idx="50">
                  <c:v>34414</c:v>
                </c:pt>
                <c:pt idx="51">
                  <c:v>35166</c:v>
                </c:pt>
                <c:pt idx="52">
                  <c:v>36212</c:v>
                </c:pt>
                <c:pt idx="53">
                  <c:v>37452</c:v>
                </c:pt>
                <c:pt idx="54">
                  <c:v>38487</c:v>
                </c:pt>
                <c:pt idx="55">
                  <c:v>38728</c:v>
                </c:pt>
                <c:pt idx="56">
                  <c:v>38864</c:v>
                </c:pt>
                <c:pt idx="57">
                  <c:v>39761</c:v>
                </c:pt>
                <c:pt idx="58">
                  <c:v>41032</c:v>
                </c:pt>
                <c:pt idx="59">
                  <c:v>42700</c:v>
                </c:pt>
                <c:pt idx="60">
                  <c:v>44333</c:v>
                </c:pt>
                <c:pt idx="61">
                  <c:v>46528</c:v>
                </c:pt>
                <c:pt idx="62">
                  <c:v>47198</c:v>
                </c:pt>
                <c:pt idx="63">
                  <c:v>47840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2-46E3-85FE-A83BCF6CC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5740047"/>
        <c:axId val="1249189871"/>
      </c:lineChart>
      <c:catAx>
        <c:axId val="133574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249189871"/>
        <c:crosses val="autoZero"/>
        <c:auto val="1"/>
        <c:lblAlgn val="ctr"/>
        <c:lblOffset val="100"/>
        <c:tickLblSkip val="3"/>
        <c:noMultiLvlLbl val="0"/>
      </c:catAx>
      <c:valAx>
        <c:axId val="124918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335740047"/>
        <c:crosses val="autoZero"/>
        <c:crossBetween val="midCat"/>
        <c:majorUnit val="20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75002744348294"/>
          <c:y val="0.17037009667659694"/>
          <c:w val="0.21430622391825438"/>
          <c:h val="0.58411354938883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50043996456476E-2"/>
          <c:y val="2.504305948307951E-2"/>
          <c:w val="0.69849938030778491"/>
          <c:h val="0.848992094522033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C+ neočkovaní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229</c:v>
                </c:pt>
                <c:pt idx="1">
                  <c:v>632</c:v>
                </c:pt>
                <c:pt idx="2">
                  <c:v>773</c:v>
                </c:pt>
                <c:pt idx="3">
                  <c:v>737</c:v>
                </c:pt>
                <c:pt idx="4">
                  <c:v>594</c:v>
                </c:pt>
                <c:pt idx="5">
                  <c:v>158</c:v>
                </c:pt>
                <c:pt idx="6">
                  <c:v>275</c:v>
                </c:pt>
                <c:pt idx="7">
                  <c:v>299</c:v>
                </c:pt>
                <c:pt idx="8">
                  <c:v>731</c:v>
                </c:pt>
                <c:pt idx="9">
                  <c:v>761</c:v>
                </c:pt>
                <c:pt idx="10">
                  <c:v>661</c:v>
                </c:pt>
                <c:pt idx="11">
                  <c:v>528</c:v>
                </c:pt>
                <c:pt idx="12">
                  <c:v>485</c:v>
                </c:pt>
                <c:pt idx="13">
                  <c:v>278</c:v>
                </c:pt>
                <c:pt idx="14">
                  <c:v>163</c:v>
                </c:pt>
                <c:pt idx="15">
                  <c:v>417</c:v>
                </c:pt>
                <c:pt idx="16">
                  <c:v>409</c:v>
                </c:pt>
                <c:pt idx="17">
                  <c:v>406</c:v>
                </c:pt>
                <c:pt idx="18">
                  <c:v>259</c:v>
                </c:pt>
                <c:pt idx="19">
                  <c:v>354</c:v>
                </c:pt>
                <c:pt idx="20">
                  <c:v>169</c:v>
                </c:pt>
                <c:pt idx="21">
                  <c:v>87</c:v>
                </c:pt>
                <c:pt idx="22">
                  <c:v>302</c:v>
                </c:pt>
                <c:pt idx="23">
                  <c:v>334</c:v>
                </c:pt>
                <c:pt idx="24">
                  <c:v>270</c:v>
                </c:pt>
                <c:pt idx="25">
                  <c:v>234</c:v>
                </c:pt>
                <c:pt idx="26">
                  <c:v>255</c:v>
                </c:pt>
                <c:pt idx="27">
                  <c:v>121</c:v>
                </c:pt>
                <c:pt idx="28">
                  <c:v>65</c:v>
                </c:pt>
                <c:pt idx="29">
                  <c:v>216</c:v>
                </c:pt>
                <c:pt idx="30">
                  <c:v>251</c:v>
                </c:pt>
                <c:pt idx="31">
                  <c:v>244</c:v>
                </c:pt>
                <c:pt idx="32">
                  <c:v>231</c:v>
                </c:pt>
                <c:pt idx="33">
                  <c:v>188</c:v>
                </c:pt>
                <c:pt idx="34">
                  <c:v>102</c:v>
                </c:pt>
                <c:pt idx="35">
                  <c:v>79</c:v>
                </c:pt>
                <c:pt idx="36">
                  <c:v>192</c:v>
                </c:pt>
                <c:pt idx="37">
                  <c:v>208</c:v>
                </c:pt>
                <c:pt idx="38">
                  <c:v>244</c:v>
                </c:pt>
                <c:pt idx="39">
                  <c:v>205</c:v>
                </c:pt>
                <c:pt idx="40">
                  <c:v>203</c:v>
                </c:pt>
                <c:pt idx="41">
                  <c:v>109</c:v>
                </c:pt>
                <c:pt idx="42">
                  <c:v>66</c:v>
                </c:pt>
                <c:pt idx="43">
                  <c:v>215</c:v>
                </c:pt>
                <c:pt idx="44">
                  <c:v>253</c:v>
                </c:pt>
                <c:pt idx="45">
                  <c:v>254</c:v>
                </c:pt>
                <c:pt idx="46">
                  <c:v>219</c:v>
                </c:pt>
                <c:pt idx="47">
                  <c:v>202</c:v>
                </c:pt>
                <c:pt idx="48">
                  <c:v>127</c:v>
                </c:pt>
                <c:pt idx="49">
                  <c:v>62</c:v>
                </c:pt>
                <c:pt idx="50">
                  <c:v>231</c:v>
                </c:pt>
                <c:pt idx="51">
                  <c:v>267</c:v>
                </c:pt>
                <c:pt idx="52">
                  <c:v>246</c:v>
                </c:pt>
                <c:pt idx="53">
                  <c:v>246</c:v>
                </c:pt>
                <c:pt idx="54">
                  <c:v>271</c:v>
                </c:pt>
                <c:pt idx="55">
                  <c:v>141</c:v>
                </c:pt>
                <c:pt idx="56">
                  <c:v>70</c:v>
                </c:pt>
                <c:pt idx="57">
                  <c:v>270</c:v>
                </c:pt>
                <c:pt idx="58">
                  <c:v>326</c:v>
                </c:pt>
                <c:pt idx="59">
                  <c:v>293</c:v>
                </c:pt>
                <c:pt idx="60">
                  <c:v>333</c:v>
                </c:pt>
                <c:pt idx="61">
                  <c:v>317</c:v>
                </c:pt>
                <c:pt idx="62">
                  <c:v>169</c:v>
                </c:pt>
                <c:pt idx="6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C+ před zahájením vakcinace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Sheet1!$B$3:$BM$3</c:f>
              <c:numCache>
                <c:formatCode>General</c:formatCode>
                <c:ptCount val="64"/>
                <c:pt idx="0">
                  <c:v>55</c:v>
                </c:pt>
                <c:pt idx="1">
                  <c:v>144</c:v>
                </c:pt>
                <c:pt idx="2">
                  <c:v>133</c:v>
                </c:pt>
                <c:pt idx="3">
                  <c:v>142</c:v>
                </c:pt>
                <c:pt idx="4">
                  <c:v>105</c:v>
                </c:pt>
                <c:pt idx="5">
                  <c:v>31</c:v>
                </c:pt>
                <c:pt idx="6">
                  <c:v>46</c:v>
                </c:pt>
                <c:pt idx="7">
                  <c:v>48</c:v>
                </c:pt>
                <c:pt idx="8">
                  <c:v>127</c:v>
                </c:pt>
                <c:pt idx="9">
                  <c:v>92</c:v>
                </c:pt>
                <c:pt idx="10">
                  <c:v>91</c:v>
                </c:pt>
                <c:pt idx="11">
                  <c:v>78</c:v>
                </c:pt>
                <c:pt idx="12">
                  <c:v>56</c:v>
                </c:pt>
                <c:pt idx="13">
                  <c:v>37</c:v>
                </c:pt>
                <c:pt idx="14">
                  <c:v>14</c:v>
                </c:pt>
                <c:pt idx="15">
                  <c:v>52</c:v>
                </c:pt>
                <c:pt idx="16">
                  <c:v>41</c:v>
                </c:pt>
                <c:pt idx="17">
                  <c:v>33</c:v>
                </c:pt>
                <c:pt idx="18">
                  <c:v>24</c:v>
                </c:pt>
                <c:pt idx="19">
                  <c:v>24</c:v>
                </c:pt>
                <c:pt idx="20">
                  <c:v>9</c:v>
                </c:pt>
                <c:pt idx="21">
                  <c:v>4</c:v>
                </c:pt>
                <c:pt idx="22">
                  <c:v>13</c:v>
                </c:pt>
                <c:pt idx="23">
                  <c:v>16</c:v>
                </c:pt>
                <c:pt idx="24">
                  <c:v>12</c:v>
                </c:pt>
                <c:pt idx="25">
                  <c:v>9</c:v>
                </c:pt>
                <c:pt idx="26">
                  <c:v>9</c:v>
                </c:pt>
                <c:pt idx="27">
                  <c:v>3</c:v>
                </c:pt>
                <c:pt idx="28">
                  <c:v>2</c:v>
                </c:pt>
                <c:pt idx="29">
                  <c:v>5</c:v>
                </c:pt>
                <c:pt idx="30">
                  <c:v>7</c:v>
                </c:pt>
                <c:pt idx="31">
                  <c:v>4</c:v>
                </c:pt>
                <c:pt idx="32">
                  <c:v>5</c:v>
                </c:pt>
                <c:pt idx="33">
                  <c:v>7</c:v>
                </c:pt>
                <c:pt idx="34">
                  <c:v>4</c:v>
                </c:pt>
                <c:pt idx="35">
                  <c:v>3</c:v>
                </c:pt>
                <c:pt idx="36">
                  <c:v>2</c:v>
                </c:pt>
                <c:pt idx="37">
                  <c:v>1</c:v>
                </c:pt>
                <c:pt idx="38">
                  <c:v>3</c:v>
                </c:pt>
                <c:pt idx="39">
                  <c:v>4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0-4096-9444-F0B82C4ABB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C+ před dokončením vakcinace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Sheet1!$B$4:$BM$4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9</c:v>
                </c:pt>
                <c:pt idx="5">
                  <c:v>14</c:v>
                </c:pt>
                <c:pt idx="6">
                  <c:v>10</c:v>
                </c:pt>
                <c:pt idx="7">
                  <c:v>14</c:v>
                </c:pt>
                <c:pt idx="8">
                  <c:v>25</c:v>
                </c:pt>
                <c:pt idx="9">
                  <c:v>32</c:v>
                </c:pt>
                <c:pt idx="10">
                  <c:v>42</c:v>
                </c:pt>
                <c:pt idx="11">
                  <c:v>49</c:v>
                </c:pt>
                <c:pt idx="12">
                  <c:v>52</c:v>
                </c:pt>
                <c:pt idx="13">
                  <c:v>24</c:v>
                </c:pt>
                <c:pt idx="14">
                  <c:v>27</c:v>
                </c:pt>
                <c:pt idx="15">
                  <c:v>81</c:v>
                </c:pt>
                <c:pt idx="16">
                  <c:v>85</c:v>
                </c:pt>
                <c:pt idx="17">
                  <c:v>83</c:v>
                </c:pt>
                <c:pt idx="18">
                  <c:v>76</c:v>
                </c:pt>
                <c:pt idx="19">
                  <c:v>92</c:v>
                </c:pt>
                <c:pt idx="20">
                  <c:v>45</c:v>
                </c:pt>
                <c:pt idx="21">
                  <c:v>22</c:v>
                </c:pt>
                <c:pt idx="22">
                  <c:v>136</c:v>
                </c:pt>
                <c:pt idx="23">
                  <c:v>117</c:v>
                </c:pt>
                <c:pt idx="24">
                  <c:v>89</c:v>
                </c:pt>
                <c:pt idx="25">
                  <c:v>88</c:v>
                </c:pt>
                <c:pt idx="26">
                  <c:v>94</c:v>
                </c:pt>
                <c:pt idx="27">
                  <c:v>42</c:v>
                </c:pt>
                <c:pt idx="28">
                  <c:v>24</c:v>
                </c:pt>
                <c:pt idx="29">
                  <c:v>101</c:v>
                </c:pt>
                <c:pt idx="30">
                  <c:v>105</c:v>
                </c:pt>
                <c:pt idx="31">
                  <c:v>62</c:v>
                </c:pt>
                <c:pt idx="32">
                  <c:v>66</c:v>
                </c:pt>
                <c:pt idx="33">
                  <c:v>60</c:v>
                </c:pt>
                <c:pt idx="34">
                  <c:v>37</c:v>
                </c:pt>
                <c:pt idx="35">
                  <c:v>16</c:v>
                </c:pt>
                <c:pt idx="36">
                  <c:v>67</c:v>
                </c:pt>
                <c:pt idx="37">
                  <c:v>61</c:v>
                </c:pt>
                <c:pt idx="38">
                  <c:v>51</c:v>
                </c:pt>
                <c:pt idx="39">
                  <c:v>38</c:v>
                </c:pt>
                <c:pt idx="40">
                  <c:v>45</c:v>
                </c:pt>
                <c:pt idx="41">
                  <c:v>21</c:v>
                </c:pt>
                <c:pt idx="42">
                  <c:v>13</c:v>
                </c:pt>
                <c:pt idx="43">
                  <c:v>38</c:v>
                </c:pt>
                <c:pt idx="44">
                  <c:v>27</c:v>
                </c:pt>
                <c:pt idx="45">
                  <c:v>32</c:v>
                </c:pt>
                <c:pt idx="46">
                  <c:v>21</c:v>
                </c:pt>
                <c:pt idx="47">
                  <c:v>27</c:v>
                </c:pt>
                <c:pt idx="48">
                  <c:v>12</c:v>
                </c:pt>
                <c:pt idx="49">
                  <c:v>9</c:v>
                </c:pt>
                <c:pt idx="50">
                  <c:v>20</c:v>
                </c:pt>
                <c:pt idx="51">
                  <c:v>21</c:v>
                </c:pt>
                <c:pt idx="52">
                  <c:v>21</c:v>
                </c:pt>
                <c:pt idx="53">
                  <c:v>22</c:v>
                </c:pt>
                <c:pt idx="54">
                  <c:v>15</c:v>
                </c:pt>
                <c:pt idx="55">
                  <c:v>8</c:v>
                </c:pt>
                <c:pt idx="56">
                  <c:v>5</c:v>
                </c:pt>
                <c:pt idx="57">
                  <c:v>18</c:v>
                </c:pt>
                <c:pt idx="58">
                  <c:v>37</c:v>
                </c:pt>
                <c:pt idx="59">
                  <c:v>30</c:v>
                </c:pt>
                <c:pt idx="60">
                  <c:v>33</c:v>
                </c:pt>
                <c:pt idx="61">
                  <c:v>25</c:v>
                </c:pt>
                <c:pt idx="62">
                  <c:v>21</c:v>
                </c:pt>
                <c:pt idx="6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0-4096-9444-F0B82C4ABB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C+ do 7 dní po 2. dávce vakcinace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Sheet1!$B$5:$BM$5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4</c:v>
                </c:pt>
                <c:pt idx="27">
                  <c:v>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3</c:v>
                </c:pt>
                <c:pt idx="32">
                  <c:v>6</c:v>
                </c:pt>
                <c:pt idx="33">
                  <c:v>3</c:v>
                </c:pt>
                <c:pt idx="34">
                  <c:v>2</c:v>
                </c:pt>
                <c:pt idx="35">
                  <c:v>2</c:v>
                </c:pt>
                <c:pt idx="36">
                  <c:v>14</c:v>
                </c:pt>
                <c:pt idx="37">
                  <c:v>5</c:v>
                </c:pt>
                <c:pt idx="38">
                  <c:v>7</c:v>
                </c:pt>
                <c:pt idx="39">
                  <c:v>8</c:v>
                </c:pt>
                <c:pt idx="40">
                  <c:v>11</c:v>
                </c:pt>
                <c:pt idx="41">
                  <c:v>3</c:v>
                </c:pt>
                <c:pt idx="42">
                  <c:v>4</c:v>
                </c:pt>
                <c:pt idx="43">
                  <c:v>9</c:v>
                </c:pt>
                <c:pt idx="44">
                  <c:v>7</c:v>
                </c:pt>
                <c:pt idx="45">
                  <c:v>11</c:v>
                </c:pt>
                <c:pt idx="46">
                  <c:v>9</c:v>
                </c:pt>
                <c:pt idx="47">
                  <c:v>8</c:v>
                </c:pt>
                <c:pt idx="48">
                  <c:v>2</c:v>
                </c:pt>
                <c:pt idx="49">
                  <c:v>1</c:v>
                </c:pt>
                <c:pt idx="50">
                  <c:v>10</c:v>
                </c:pt>
                <c:pt idx="51">
                  <c:v>10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1</c:v>
                </c:pt>
                <c:pt idx="56">
                  <c:v>1</c:v>
                </c:pt>
                <c:pt idx="57">
                  <c:v>5</c:v>
                </c:pt>
                <c:pt idx="58">
                  <c:v>2</c:v>
                </c:pt>
                <c:pt idx="59">
                  <c:v>3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0-4096-9444-F0B82C4ABB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C+ 7 a více dní po 2. dávce vakcinace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Sheet1!$B$6:$BM$6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2</c:v>
                </c:pt>
                <c:pt idx="38">
                  <c:v>4</c:v>
                </c:pt>
                <c:pt idx="39">
                  <c:v>5</c:v>
                </c:pt>
                <c:pt idx="40">
                  <c:v>7</c:v>
                </c:pt>
                <c:pt idx="41">
                  <c:v>4</c:v>
                </c:pt>
                <c:pt idx="42">
                  <c:v>1</c:v>
                </c:pt>
                <c:pt idx="43">
                  <c:v>8</c:v>
                </c:pt>
                <c:pt idx="44">
                  <c:v>13</c:v>
                </c:pt>
                <c:pt idx="45">
                  <c:v>9</c:v>
                </c:pt>
                <c:pt idx="46">
                  <c:v>9</c:v>
                </c:pt>
                <c:pt idx="47">
                  <c:v>17</c:v>
                </c:pt>
                <c:pt idx="48">
                  <c:v>1</c:v>
                </c:pt>
                <c:pt idx="49">
                  <c:v>0</c:v>
                </c:pt>
                <c:pt idx="50">
                  <c:v>14</c:v>
                </c:pt>
                <c:pt idx="51">
                  <c:v>12</c:v>
                </c:pt>
                <c:pt idx="52">
                  <c:v>9</c:v>
                </c:pt>
                <c:pt idx="53">
                  <c:v>19</c:v>
                </c:pt>
                <c:pt idx="54">
                  <c:v>15</c:v>
                </c:pt>
                <c:pt idx="55">
                  <c:v>9</c:v>
                </c:pt>
                <c:pt idx="56">
                  <c:v>2</c:v>
                </c:pt>
                <c:pt idx="57">
                  <c:v>16</c:v>
                </c:pt>
                <c:pt idx="58">
                  <c:v>17</c:v>
                </c:pt>
                <c:pt idx="59">
                  <c:v>15</c:v>
                </c:pt>
                <c:pt idx="60">
                  <c:v>23</c:v>
                </c:pt>
                <c:pt idx="61">
                  <c:v>26</c:v>
                </c:pt>
                <c:pt idx="62">
                  <c:v>11</c:v>
                </c:pt>
                <c:pt idx="6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1-4CDD-9AA3-A6FE8BE8B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1"/>
        <c:noMultiLvlLbl val="1"/>
      </c:catAx>
      <c:valAx>
        <c:axId val="508795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14260778814912"/>
          <c:y val="0.12481614481840921"/>
          <c:w val="0.15614231860132707"/>
          <c:h val="0.71127904574906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CZ010 Hlavní město Praha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4-424B-825F-F489D3A2992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0.89784839999999999</c:v>
                </c:pt>
                <c:pt idx="1">
                  <c:v>1.8931085000000001</c:v>
                </c:pt>
                <c:pt idx="2">
                  <c:v>2.9155532000000002</c:v>
                </c:pt>
                <c:pt idx="3">
                  <c:v>3.9916119999999999</c:v>
                </c:pt>
                <c:pt idx="4">
                  <c:v>4.1902109999999997</c:v>
                </c:pt>
                <c:pt idx="5">
                  <c:v>4.1902109999999997</c:v>
                </c:pt>
                <c:pt idx="6">
                  <c:v>4.5028344000000002</c:v>
                </c:pt>
                <c:pt idx="7">
                  <c:v>4.7716602999999997</c:v>
                </c:pt>
                <c:pt idx="8">
                  <c:v>5.6604472000000001</c:v>
                </c:pt>
                <c:pt idx="9">
                  <c:v>6.5318661000000002</c:v>
                </c:pt>
                <c:pt idx="10">
                  <c:v>7.8148302999999997</c:v>
                </c:pt>
                <c:pt idx="11">
                  <c:v>9.2072882000000007</c:v>
                </c:pt>
                <c:pt idx="12">
                  <c:v>11.249912200000001</c:v>
                </c:pt>
                <c:pt idx="13">
                  <c:v>11.731685000000001</c:v>
                </c:pt>
                <c:pt idx="14">
                  <c:v>12.254989</c:v>
                </c:pt>
                <c:pt idx="15">
                  <c:v>14.188874</c:v>
                </c:pt>
                <c:pt idx="16">
                  <c:v>16.432362999999999</c:v>
                </c:pt>
                <c:pt idx="17">
                  <c:v>18.69624</c:v>
                </c:pt>
                <c:pt idx="18">
                  <c:v>21.10737</c:v>
                </c:pt>
                <c:pt idx="19">
                  <c:v>23.816009999999999</c:v>
                </c:pt>
                <c:pt idx="20">
                  <c:v>25.097470000000001</c:v>
                </c:pt>
                <c:pt idx="21">
                  <c:v>26.523910000000001</c:v>
                </c:pt>
                <c:pt idx="22">
                  <c:v>29.881209999999999</c:v>
                </c:pt>
                <c:pt idx="23">
                  <c:v>33.092019999999998</c:v>
                </c:pt>
                <c:pt idx="24">
                  <c:v>36.060429999999997</c:v>
                </c:pt>
                <c:pt idx="25">
                  <c:v>38.806080000000001</c:v>
                </c:pt>
                <c:pt idx="26">
                  <c:v>41.171140000000001</c:v>
                </c:pt>
                <c:pt idx="27">
                  <c:v>41.951949999999997</c:v>
                </c:pt>
                <c:pt idx="28">
                  <c:v>42.88982</c:v>
                </c:pt>
                <c:pt idx="29">
                  <c:v>45.162759999999999</c:v>
                </c:pt>
                <c:pt idx="30">
                  <c:v>47.274096999999998</c:v>
                </c:pt>
                <c:pt idx="31">
                  <c:v>49.471522999999998</c:v>
                </c:pt>
                <c:pt idx="32">
                  <c:v>51.38350964</c:v>
                </c:pt>
                <c:pt idx="33">
                  <c:v>53.616425999999997</c:v>
                </c:pt>
                <c:pt idx="34">
                  <c:v>54.299818000000002</c:v>
                </c:pt>
                <c:pt idx="35">
                  <c:v>55.020969999999998</c:v>
                </c:pt>
                <c:pt idx="36">
                  <c:v>57.398867000000003</c:v>
                </c:pt>
                <c:pt idx="37">
                  <c:v>59.759399999999999</c:v>
                </c:pt>
                <c:pt idx="38">
                  <c:v>62.395560000000003</c:v>
                </c:pt>
                <c:pt idx="39">
                  <c:v>64.917689999999993</c:v>
                </c:pt>
                <c:pt idx="40">
                  <c:v>67.148340000000005</c:v>
                </c:pt>
                <c:pt idx="41">
                  <c:v>68.456220000000002</c:v>
                </c:pt>
                <c:pt idx="42">
                  <c:v>69.760329999999996</c:v>
                </c:pt>
                <c:pt idx="43">
                  <c:v>72.540715000000006</c:v>
                </c:pt>
                <c:pt idx="44">
                  <c:v>75.688090000000003</c:v>
                </c:pt>
                <c:pt idx="45">
                  <c:v>79.120149999999995</c:v>
                </c:pt>
                <c:pt idx="46">
                  <c:v>82.786304999999999</c:v>
                </c:pt>
                <c:pt idx="47">
                  <c:v>86.049970000000002</c:v>
                </c:pt>
                <c:pt idx="48">
                  <c:v>86.780180000000001</c:v>
                </c:pt>
                <c:pt idx="49">
                  <c:v>87.214380000000006</c:v>
                </c:pt>
                <c:pt idx="50">
                  <c:v>89.558300000000003</c:v>
                </c:pt>
                <c:pt idx="51">
                  <c:v>91.46651</c:v>
                </c:pt>
                <c:pt idx="52">
                  <c:v>93.553690000000003</c:v>
                </c:pt>
                <c:pt idx="53">
                  <c:v>95.773769000000001</c:v>
                </c:pt>
                <c:pt idx="54">
                  <c:v>98.203018999999998</c:v>
                </c:pt>
                <c:pt idx="55">
                  <c:v>98.84563</c:v>
                </c:pt>
                <c:pt idx="56">
                  <c:v>99.434629999999999</c:v>
                </c:pt>
                <c:pt idx="57">
                  <c:v>101.3368</c:v>
                </c:pt>
                <c:pt idx="58">
                  <c:v>103.6611</c:v>
                </c:pt>
                <c:pt idx="59">
                  <c:v>106.03749999999999</c:v>
                </c:pt>
                <c:pt idx="60">
                  <c:v>108.14279999999999</c:v>
                </c:pt>
                <c:pt idx="61">
                  <c:v>110.60299999999999</c:v>
                </c:pt>
                <c:pt idx="62">
                  <c:v>111.29170000000001</c:v>
                </c:pt>
                <c:pt idx="63">
                  <c:v>111.8686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CZ020 Středočeský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04-4522-8E27-F512C9F5753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1.2995100000000001E-2</c:v>
                </c:pt>
                <c:pt idx="5">
                  <c:v>1.2995100000000001E-2</c:v>
                </c:pt>
                <c:pt idx="6">
                  <c:v>0.18120900000000001</c:v>
                </c:pt>
                <c:pt idx="7">
                  <c:v>0.18120900000000001</c:v>
                </c:pt>
                <c:pt idx="8">
                  <c:v>0.27145249999999999</c:v>
                </c:pt>
                <c:pt idx="9">
                  <c:v>0.46493459999999998</c:v>
                </c:pt>
                <c:pt idx="10">
                  <c:v>0.78547959999999994</c:v>
                </c:pt>
                <c:pt idx="11">
                  <c:v>1.1522292999999999</c:v>
                </c:pt>
                <c:pt idx="12">
                  <c:v>1.99474277</c:v>
                </c:pt>
                <c:pt idx="13">
                  <c:v>2.1333568000000001</c:v>
                </c:pt>
                <c:pt idx="14">
                  <c:v>2.1802834999999998</c:v>
                </c:pt>
                <c:pt idx="15">
                  <c:v>2.70153</c:v>
                </c:pt>
                <c:pt idx="16">
                  <c:v>3.6573894</c:v>
                </c:pt>
                <c:pt idx="17">
                  <c:v>4.5078440000000004</c:v>
                </c:pt>
                <c:pt idx="18">
                  <c:v>5.2991000000000001</c:v>
                </c:pt>
                <c:pt idx="19">
                  <c:v>6.0520909999999999</c:v>
                </c:pt>
                <c:pt idx="20">
                  <c:v>6.0520909999999999</c:v>
                </c:pt>
                <c:pt idx="21">
                  <c:v>6.0520909999999999</c:v>
                </c:pt>
                <c:pt idx="22">
                  <c:v>6.9776290000000003</c:v>
                </c:pt>
                <c:pt idx="23">
                  <c:v>7.6901919999999997</c:v>
                </c:pt>
                <c:pt idx="24">
                  <c:v>8.4973299999999998</c:v>
                </c:pt>
                <c:pt idx="25">
                  <c:v>9.3593360000000008</c:v>
                </c:pt>
                <c:pt idx="26">
                  <c:v>10.42638</c:v>
                </c:pt>
                <c:pt idx="27">
                  <c:v>10.59892</c:v>
                </c:pt>
                <c:pt idx="28">
                  <c:v>10.59892</c:v>
                </c:pt>
                <c:pt idx="29">
                  <c:v>11.2494</c:v>
                </c:pt>
                <c:pt idx="30">
                  <c:v>12.208864999999999</c:v>
                </c:pt>
                <c:pt idx="31">
                  <c:v>13.126461000000001</c:v>
                </c:pt>
                <c:pt idx="32">
                  <c:v>13.753834449999999</c:v>
                </c:pt>
                <c:pt idx="33">
                  <c:v>14.999195</c:v>
                </c:pt>
                <c:pt idx="34">
                  <c:v>15.078609</c:v>
                </c:pt>
                <c:pt idx="35">
                  <c:v>15.185460000000001</c:v>
                </c:pt>
                <c:pt idx="36">
                  <c:v>15.84965</c:v>
                </c:pt>
                <c:pt idx="37">
                  <c:v>16.82572</c:v>
                </c:pt>
                <c:pt idx="38">
                  <c:v>17.679069999999999</c:v>
                </c:pt>
                <c:pt idx="39">
                  <c:v>18.86017</c:v>
                </c:pt>
                <c:pt idx="40">
                  <c:v>20.060770000000002</c:v>
                </c:pt>
                <c:pt idx="41">
                  <c:v>20.156790000000001</c:v>
                </c:pt>
                <c:pt idx="42">
                  <c:v>20.21238</c:v>
                </c:pt>
                <c:pt idx="43">
                  <c:v>21.606465</c:v>
                </c:pt>
                <c:pt idx="44">
                  <c:v>22.996939999999999</c:v>
                </c:pt>
                <c:pt idx="45">
                  <c:v>24.26829</c:v>
                </c:pt>
                <c:pt idx="46">
                  <c:v>25.81831</c:v>
                </c:pt>
                <c:pt idx="47">
                  <c:v>27.581309999999998</c:v>
                </c:pt>
                <c:pt idx="48">
                  <c:v>27.844100000000001</c:v>
                </c:pt>
                <c:pt idx="49">
                  <c:v>28.007259999999999</c:v>
                </c:pt>
                <c:pt idx="50">
                  <c:v>29.39123</c:v>
                </c:pt>
                <c:pt idx="51">
                  <c:v>30.942699999999999</c:v>
                </c:pt>
                <c:pt idx="52">
                  <c:v>32.563470000000002</c:v>
                </c:pt>
                <c:pt idx="53">
                  <c:v>34.151758000000001</c:v>
                </c:pt>
                <c:pt idx="54">
                  <c:v>35.987672000000003</c:v>
                </c:pt>
                <c:pt idx="55">
                  <c:v>36.352980000000002</c:v>
                </c:pt>
                <c:pt idx="56">
                  <c:v>36.425890000000003</c:v>
                </c:pt>
                <c:pt idx="57">
                  <c:v>37.926099999999998</c:v>
                </c:pt>
                <c:pt idx="58">
                  <c:v>39.611130000000003</c:v>
                </c:pt>
                <c:pt idx="59">
                  <c:v>41.286769999999997</c:v>
                </c:pt>
                <c:pt idx="60">
                  <c:v>42.665689999999998</c:v>
                </c:pt>
                <c:pt idx="61">
                  <c:v>43.990470000000002</c:v>
                </c:pt>
                <c:pt idx="62">
                  <c:v>44.403419999999997</c:v>
                </c:pt>
                <c:pt idx="63">
                  <c:v>44.503050000000002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4-4522-8E27-F512C9F57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CZ031 Jihočeský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B1-4669-8ECA-3A88B190FB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0.4502525</c:v>
                </c:pt>
                <c:pt idx="9">
                  <c:v>1.0557646000000001</c:v>
                </c:pt>
                <c:pt idx="10">
                  <c:v>2.077372</c:v>
                </c:pt>
                <c:pt idx="11">
                  <c:v>4.5273668000000002</c:v>
                </c:pt>
                <c:pt idx="12">
                  <c:v>7.1139899700000004</c:v>
                </c:pt>
                <c:pt idx="13">
                  <c:v>7.1233054999999998</c:v>
                </c:pt>
                <c:pt idx="14">
                  <c:v>7.1233054999999998</c:v>
                </c:pt>
                <c:pt idx="15">
                  <c:v>7.5021386999999997</c:v>
                </c:pt>
                <c:pt idx="16">
                  <c:v>9.1385737999999996</c:v>
                </c:pt>
                <c:pt idx="17">
                  <c:v>11.006349999999999</c:v>
                </c:pt>
                <c:pt idx="18">
                  <c:v>13.4346</c:v>
                </c:pt>
                <c:pt idx="19">
                  <c:v>15.54148</c:v>
                </c:pt>
                <c:pt idx="20">
                  <c:v>15.65326</c:v>
                </c:pt>
                <c:pt idx="21">
                  <c:v>15.65326</c:v>
                </c:pt>
                <c:pt idx="22">
                  <c:v>17.004020000000001</c:v>
                </c:pt>
                <c:pt idx="23">
                  <c:v>17.850180000000002</c:v>
                </c:pt>
                <c:pt idx="24">
                  <c:v>18.065989999999999</c:v>
                </c:pt>
                <c:pt idx="25">
                  <c:v>19.727270000000001</c:v>
                </c:pt>
                <c:pt idx="26">
                  <c:v>21.41339</c:v>
                </c:pt>
                <c:pt idx="27">
                  <c:v>21.82948</c:v>
                </c:pt>
                <c:pt idx="28">
                  <c:v>21.82948</c:v>
                </c:pt>
                <c:pt idx="29">
                  <c:v>22.843330000000002</c:v>
                </c:pt>
                <c:pt idx="30">
                  <c:v>24.045038000000002</c:v>
                </c:pt>
                <c:pt idx="31">
                  <c:v>24.883438999999999</c:v>
                </c:pt>
                <c:pt idx="32">
                  <c:v>27.043098480000001</c:v>
                </c:pt>
                <c:pt idx="33">
                  <c:v>29.061471999999998</c:v>
                </c:pt>
                <c:pt idx="34">
                  <c:v>29.072340000000001</c:v>
                </c:pt>
                <c:pt idx="35">
                  <c:v>29.072340000000001</c:v>
                </c:pt>
                <c:pt idx="36">
                  <c:v>29.432542000000002</c:v>
                </c:pt>
                <c:pt idx="37">
                  <c:v>30.266290000000001</c:v>
                </c:pt>
                <c:pt idx="38">
                  <c:v>32.545490000000001</c:v>
                </c:pt>
                <c:pt idx="39">
                  <c:v>35.111930000000001</c:v>
                </c:pt>
                <c:pt idx="40">
                  <c:v>37.493609999999997</c:v>
                </c:pt>
                <c:pt idx="41">
                  <c:v>37.605400000000003</c:v>
                </c:pt>
                <c:pt idx="42">
                  <c:v>37.606949999999998</c:v>
                </c:pt>
                <c:pt idx="43">
                  <c:v>38.23265</c:v>
                </c:pt>
                <c:pt idx="44">
                  <c:v>39.454540000000001</c:v>
                </c:pt>
                <c:pt idx="45">
                  <c:v>40.595700000000001</c:v>
                </c:pt>
                <c:pt idx="46">
                  <c:v>42.604756999999999</c:v>
                </c:pt>
                <c:pt idx="47">
                  <c:v>44.955390000000001</c:v>
                </c:pt>
                <c:pt idx="48">
                  <c:v>45.374589999999998</c:v>
                </c:pt>
                <c:pt idx="49">
                  <c:v>45.374589999999998</c:v>
                </c:pt>
                <c:pt idx="50">
                  <c:v>47.316879999999998</c:v>
                </c:pt>
                <c:pt idx="51">
                  <c:v>48.32141</c:v>
                </c:pt>
                <c:pt idx="52">
                  <c:v>48.622619999999998</c:v>
                </c:pt>
                <c:pt idx="53">
                  <c:v>52.156320999999998</c:v>
                </c:pt>
                <c:pt idx="54">
                  <c:v>55.127988000000002</c:v>
                </c:pt>
                <c:pt idx="55">
                  <c:v>55.39038</c:v>
                </c:pt>
                <c:pt idx="56">
                  <c:v>55.39038</c:v>
                </c:pt>
                <c:pt idx="57">
                  <c:v>56.495820000000002</c:v>
                </c:pt>
                <c:pt idx="58">
                  <c:v>57.289200000000001</c:v>
                </c:pt>
                <c:pt idx="59">
                  <c:v>58.102760000000004</c:v>
                </c:pt>
                <c:pt idx="60">
                  <c:v>62.968589999999999</c:v>
                </c:pt>
                <c:pt idx="61">
                  <c:v>65.549009999999996</c:v>
                </c:pt>
                <c:pt idx="62">
                  <c:v>65.555220000000006</c:v>
                </c:pt>
                <c:pt idx="63">
                  <c:v>65.587819999999994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1-4669-8ECA-3A88B190F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CZ032 Plzeňský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5-4205-A30E-BFD4232D86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2.5428099999999999E-2</c:v>
                </c:pt>
                <c:pt idx="5">
                  <c:v>8.8150699999999999E-2</c:v>
                </c:pt>
                <c:pt idx="6">
                  <c:v>0.18647259999999999</c:v>
                </c:pt>
                <c:pt idx="7">
                  <c:v>0.25258560000000002</c:v>
                </c:pt>
                <c:pt idx="8">
                  <c:v>0.38820199999999999</c:v>
                </c:pt>
                <c:pt idx="9">
                  <c:v>0.71537669999999998</c:v>
                </c:pt>
                <c:pt idx="10">
                  <c:v>1.1832533999999999</c:v>
                </c:pt>
                <c:pt idx="11">
                  <c:v>1.8342122999999999</c:v>
                </c:pt>
                <c:pt idx="12">
                  <c:v>2.3648115999999999</c:v>
                </c:pt>
                <c:pt idx="13">
                  <c:v>2.8682875999999999</c:v>
                </c:pt>
                <c:pt idx="14">
                  <c:v>3.2259760000000002</c:v>
                </c:pt>
                <c:pt idx="15">
                  <c:v>4.4872088000000003</c:v>
                </c:pt>
                <c:pt idx="16">
                  <c:v>5.9196574000000002</c:v>
                </c:pt>
                <c:pt idx="17">
                  <c:v>7.352106</c:v>
                </c:pt>
                <c:pt idx="18">
                  <c:v>8.3268489999999993</c:v>
                </c:pt>
                <c:pt idx="19">
                  <c:v>9.8542290000000001</c:v>
                </c:pt>
                <c:pt idx="20">
                  <c:v>10.276339999999999</c:v>
                </c:pt>
                <c:pt idx="21">
                  <c:v>10.37635</c:v>
                </c:pt>
                <c:pt idx="22">
                  <c:v>11.468059999999999</c:v>
                </c:pt>
                <c:pt idx="23">
                  <c:v>12.844569999999999</c:v>
                </c:pt>
                <c:pt idx="24">
                  <c:v>13.81762</c:v>
                </c:pt>
                <c:pt idx="25">
                  <c:v>15.35009</c:v>
                </c:pt>
                <c:pt idx="26">
                  <c:v>16.42315</c:v>
                </c:pt>
                <c:pt idx="27">
                  <c:v>16.891030000000001</c:v>
                </c:pt>
                <c:pt idx="28">
                  <c:v>17.525030000000001</c:v>
                </c:pt>
                <c:pt idx="29">
                  <c:v>18.808299999999999</c:v>
                </c:pt>
                <c:pt idx="30">
                  <c:v>20.289914</c:v>
                </c:pt>
                <c:pt idx="31">
                  <c:v>21.401969000000001</c:v>
                </c:pt>
                <c:pt idx="32">
                  <c:v>22.388578379999998</c:v>
                </c:pt>
                <c:pt idx="33">
                  <c:v>22.829332000000001</c:v>
                </c:pt>
                <c:pt idx="34">
                  <c:v>22.829332000000001</c:v>
                </c:pt>
                <c:pt idx="35">
                  <c:v>22.829329999999999</c:v>
                </c:pt>
                <c:pt idx="36">
                  <c:v>23.195495999999999</c:v>
                </c:pt>
                <c:pt idx="37">
                  <c:v>23.74305</c:v>
                </c:pt>
                <c:pt idx="38">
                  <c:v>24.40926</c:v>
                </c:pt>
                <c:pt idx="39">
                  <c:v>25.133120000000002</c:v>
                </c:pt>
                <c:pt idx="40">
                  <c:v>25.716270000000002</c:v>
                </c:pt>
                <c:pt idx="41">
                  <c:v>26.051919999999999</c:v>
                </c:pt>
                <c:pt idx="42">
                  <c:v>26.25365</c:v>
                </c:pt>
                <c:pt idx="43">
                  <c:v>28.206523000000001</c:v>
                </c:pt>
                <c:pt idx="44">
                  <c:v>29.56438</c:v>
                </c:pt>
                <c:pt idx="45">
                  <c:v>30.901900000000001</c:v>
                </c:pt>
                <c:pt idx="46">
                  <c:v>32.715769999999999</c:v>
                </c:pt>
                <c:pt idx="47">
                  <c:v>34.682209999999998</c:v>
                </c:pt>
                <c:pt idx="48">
                  <c:v>35.392499999999998</c:v>
                </c:pt>
                <c:pt idx="49">
                  <c:v>35.82647</c:v>
                </c:pt>
                <c:pt idx="50">
                  <c:v>37.908180000000002</c:v>
                </c:pt>
                <c:pt idx="51">
                  <c:v>40.640860000000004</c:v>
                </c:pt>
                <c:pt idx="52">
                  <c:v>42.422519999999999</c:v>
                </c:pt>
                <c:pt idx="53">
                  <c:v>44.048217999999999</c:v>
                </c:pt>
                <c:pt idx="54">
                  <c:v>45.609502999999997</c:v>
                </c:pt>
                <c:pt idx="55">
                  <c:v>45.697650000000003</c:v>
                </c:pt>
                <c:pt idx="56">
                  <c:v>45.880740000000003</c:v>
                </c:pt>
                <c:pt idx="57">
                  <c:v>48.07264</c:v>
                </c:pt>
                <c:pt idx="58">
                  <c:v>50.562890000000003</c:v>
                </c:pt>
                <c:pt idx="59">
                  <c:v>53.044670000000004</c:v>
                </c:pt>
                <c:pt idx="60">
                  <c:v>56.043489999999998</c:v>
                </c:pt>
                <c:pt idx="61">
                  <c:v>58.677840000000003</c:v>
                </c:pt>
                <c:pt idx="62">
                  <c:v>58.833799999999997</c:v>
                </c:pt>
                <c:pt idx="63">
                  <c:v>58.999929999999999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75-4205-A30E-BFD4232D8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CZ041 Karlovarský kraj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FB-4669-9168-579D97B4D48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Sheet1!$B$1:$BM$1</c:f>
              <c:strCache>
                <c:ptCount val="64"/>
                <c:pt idx="0">
                  <c:v>27-XII.</c:v>
                </c:pt>
                <c:pt idx="1">
                  <c:v>28-XII.</c:v>
                </c:pt>
                <c:pt idx="2">
                  <c:v>29-XII.</c:v>
                </c:pt>
                <c:pt idx="3">
                  <c:v>30-XII.</c:v>
                </c:pt>
                <c:pt idx="4">
                  <c:v>31-XII.</c:v>
                </c:pt>
                <c:pt idx="5">
                  <c:v>1-I.</c:v>
                </c:pt>
                <c:pt idx="6">
                  <c:v>2-I.</c:v>
                </c:pt>
                <c:pt idx="7">
                  <c:v>3-I.</c:v>
                </c:pt>
                <c:pt idx="8">
                  <c:v>4-I.</c:v>
                </c:pt>
                <c:pt idx="9">
                  <c:v>5-I.</c:v>
                </c:pt>
                <c:pt idx="10">
                  <c:v>6-I.</c:v>
                </c:pt>
                <c:pt idx="11">
                  <c:v>7-I.</c:v>
                </c:pt>
                <c:pt idx="12">
                  <c:v>8-I.</c:v>
                </c:pt>
                <c:pt idx="13">
                  <c:v>9-I.</c:v>
                </c:pt>
                <c:pt idx="14">
                  <c:v>10-I.</c:v>
                </c:pt>
                <c:pt idx="15">
                  <c:v>11-I.</c:v>
                </c:pt>
                <c:pt idx="16">
                  <c:v>12-I.</c:v>
                </c:pt>
                <c:pt idx="17">
                  <c:v>13-I.</c:v>
                </c:pt>
                <c:pt idx="18">
                  <c:v>14-I.</c:v>
                </c:pt>
                <c:pt idx="19">
                  <c:v>15-I.</c:v>
                </c:pt>
                <c:pt idx="20">
                  <c:v>16-I.</c:v>
                </c:pt>
                <c:pt idx="21">
                  <c:v>17-I.</c:v>
                </c:pt>
                <c:pt idx="22">
                  <c:v>18-I.</c:v>
                </c:pt>
                <c:pt idx="23">
                  <c:v>19-I.</c:v>
                </c:pt>
                <c:pt idx="24">
                  <c:v>20-I.</c:v>
                </c:pt>
                <c:pt idx="25">
                  <c:v>21-I.</c:v>
                </c:pt>
                <c:pt idx="26">
                  <c:v>22-I.</c:v>
                </c:pt>
                <c:pt idx="27">
                  <c:v>23-I.</c:v>
                </c:pt>
                <c:pt idx="28">
                  <c:v>24-I.</c:v>
                </c:pt>
                <c:pt idx="29">
                  <c:v>25-I.</c:v>
                </c:pt>
                <c:pt idx="30">
                  <c:v>26-I.</c:v>
                </c:pt>
                <c:pt idx="31">
                  <c:v>27-I.</c:v>
                </c:pt>
                <c:pt idx="32">
                  <c:v>28-I.</c:v>
                </c:pt>
                <c:pt idx="33">
                  <c:v>29-I.</c:v>
                </c:pt>
                <c:pt idx="34">
                  <c:v>30-I.</c:v>
                </c:pt>
                <c:pt idx="35">
                  <c:v>31-I.</c:v>
                </c:pt>
                <c:pt idx="36">
                  <c:v>1-II.</c:v>
                </c:pt>
                <c:pt idx="37">
                  <c:v>2-II.</c:v>
                </c:pt>
                <c:pt idx="38">
                  <c:v>3-II.</c:v>
                </c:pt>
                <c:pt idx="39">
                  <c:v>4-II.</c:v>
                </c:pt>
                <c:pt idx="40">
                  <c:v>5-II.</c:v>
                </c:pt>
                <c:pt idx="41">
                  <c:v>6-II.</c:v>
                </c:pt>
                <c:pt idx="42">
                  <c:v>7-II.</c:v>
                </c:pt>
                <c:pt idx="43">
                  <c:v>8-II.</c:v>
                </c:pt>
                <c:pt idx="44">
                  <c:v>9-II.</c:v>
                </c:pt>
                <c:pt idx="45">
                  <c:v>10-II.</c:v>
                </c:pt>
                <c:pt idx="46">
                  <c:v>11-II.</c:v>
                </c:pt>
                <c:pt idx="47">
                  <c:v>12-II.</c:v>
                </c:pt>
                <c:pt idx="48">
                  <c:v>13-II.</c:v>
                </c:pt>
                <c:pt idx="49">
                  <c:v>14-II.</c:v>
                </c:pt>
                <c:pt idx="50">
                  <c:v>15-II.</c:v>
                </c:pt>
                <c:pt idx="51">
                  <c:v>16-II.</c:v>
                </c:pt>
                <c:pt idx="52">
                  <c:v>17-II.</c:v>
                </c:pt>
                <c:pt idx="53">
                  <c:v>18-II.</c:v>
                </c:pt>
                <c:pt idx="54">
                  <c:v>19-II.</c:v>
                </c:pt>
                <c:pt idx="55">
                  <c:v>20-II.</c:v>
                </c:pt>
                <c:pt idx="56">
                  <c:v>21-II.</c:v>
                </c:pt>
                <c:pt idx="57">
                  <c:v>22-II.</c:v>
                </c:pt>
                <c:pt idx="58">
                  <c:v>23-II.</c:v>
                </c:pt>
                <c:pt idx="59">
                  <c:v>24-II.</c:v>
                </c:pt>
                <c:pt idx="60">
                  <c:v>25-II.</c:v>
                </c:pt>
                <c:pt idx="61">
                  <c:v>26-II.</c:v>
                </c:pt>
                <c:pt idx="62">
                  <c:v>27-II.</c:v>
                </c:pt>
                <c:pt idx="63">
                  <c:v>28-II.</c:v>
                </c:pt>
              </c:strCache>
            </c:strRef>
          </c:cat>
          <c:val>
            <c:numRef>
              <c:f>Sheet1!$B$2:$BM$2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0.59729049999999995</c:v>
                </c:pt>
                <c:pt idx="9">
                  <c:v>1.5543127000000001</c:v>
                </c:pt>
                <c:pt idx="10">
                  <c:v>2.4061303999999999</c:v>
                </c:pt>
                <c:pt idx="11">
                  <c:v>3.3835147999999999</c:v>
                </c:pt>
                <c:pt idx="12">
                  <c:v>4.2081828799999998</c:v>
                </c:pt>
                <c:pt idx="13">
                  <c:v>4.2081828999999997</c:v>
                </c:pt>
                <c:pt idx="14">
                  <c:v>4.2115765999999999</c:v>
                </c:pt>
                <c:pt idx="15">
                  <c:v>4.6188200999999998</c:v>
                </c:pt>
                <c:pt idx="16">
                  <c:v>5.2093232</c:v>
                </c:pt>
                <c:pt idx="17">
                  <c:v>6.0441719999999997</c:v>
                </c:pt>
                <c:pt idx="18">
                  <c:v>6.8824149999999999</c:v>
                </c:pt>
                <c:pt idx="19">
                  <c:v>7.751201</c:v>
                </c:pt>
                <c:pt idx="20">
                  <c:v>7.9955470000000002</c:v>
                </c:pt>
                <c:pt idx="21">
                  <c:v>7.9955470000000002</c:v>
                </c:pt>
                <c:pt idx="22">
                  <c:v>8.3993970000000004</c:v>
                </c:pt>
                <c:pt idx="23">
                  <c:v>8.9763260000000002</c:v>
                </c:pt>
                <c:pt idx="24">
                  <c:v>10.160729999999999</c:v>
                </c:pt>
                <c:pt idx="25">
                  <c:v>10.649419999999999</c:v>
                </c:pt>
                <c:pt idx="26">
                  <c:v>11.40621</c:v>
                </c:pt>
                <c:pt idx="27">
                  <c:v>11.535170000000001</c:v>
                </c:pt>
                <c:pt idx="28">
                  <c:v>11.535170000000001</c:v>
                </c:pt>
                <c:pt idx="29">
                  <c:v>12.28857</c:v>
                </c:pt>
                <c:pt idx="30">
                  <c:v>13.45261</c:v>
                </c:pt>
                <c:pt idx="31">
                  <c:v>15.091766</c:v>
                </c:pt>
                <c:pt idx="32">
                  <c:v>16.306708660000002</c:v>
                </c:pt>
                <c:pt idx="33">
                  <c:v>18.230934000000001</c:v>
                </c:pt>
                <c:pt idx="34">
                  <c:v>18.230934000000001</c:v>
                </c:pt>
                <c:pt idx="35">
                  <c:v>18.230930000000001</c:v>
                </c:pt>
                <c:pt idx="36">
                  <c:v>19.208318999999999</c:v>
                </c:pt>
                <c:pt idx="37">
                  <c:v>20.331630000000001</c:v>
                </c:pt>
                <c:pt idx="38">
                  <c:v>22.008120000000002</c:v>
                </c:pt>
                <c:pt idx="39">
                  <c:v>23.572610000000001</c:v>
                </c:pt>
                <c:pt idx="40">
                  <c:v>25.03529</c:v>
                </c:pt>
                <c:pt idx="41">
                  <c:v>25.23892</c:v>
                </c:pt>
                <c:pt idx="42">
                  <c:v>25.462900000000001</c:v>
                </c:pt>
                <c:pt idx="43">
                  <c:v>26.711780000000001</c:v>
                </c:pt>
                <c:pt idx="44">
                  <c:v>28.123560000000001</c:v>
                </c:pt>
                <c:pt idx="45">
                  <c:v>30.173349999999999</c:v>
                </c:pt>
                <c:pt idx="46">
                  <c:v>31.327207000000001</c:v>
                </c:pt>
                <c:pt idx="47">
                  <c:v>33.427900000000001</c:v>
                </c:pt>
                <c:pt idx="48">
                  <c:v>33.553469999999997</c:v>
                </c:pt>
                <c:pt idx="49">
                  <c:v>33.76388</c:v>
                </c:pt>
                <c:pt idx="50">
                  <c:v>34.768410000000003</c:v>
                </c:pt>
                <c:pt idx="51">
                  <c:v>36.142859999999999</c:v>
                </c:pt>
                <c:pt idx="52">
                  <c:v>37.558030000000002</c:v>
                </c:pt>
                <c:pt idx="53">
                  <c:v>38.528629000000002</c:v>
                </c:pt>
                <c:pt idx="54">
                  <c:v>40.836342000000002</c:v>
                </c:pt>
                <c:pt idx="55">
                  <c:v>41.094259999999998</c:v>
                </c:pt>
                <c:pt idx="56">
                  <c:v>41.267339999999997</c:v>
                </c:pt>
                <c:pt idx="57">
                  <c:v>43.07958</c:v>
                </c:pt>
                <c:pt idx="58">
                  <c:v>44.688189999999999</c:v>
                </c:pt>
                <c:pt idx="59">
                  <c:v>47.141829999999999</c:v>
                </c:pt>
                <c:pt idx="60">
                  <c:v>48.848860000000002</c:v>
                </c:pt>
                <c:pt idx="61">
                  <c:v>50.854529999999997</c:v>
                </c:pt>
                <c:pt idx="62">
                  <c:v>51.455219999999997</c:v>
                </c:pt>
                <c:pt idx="63">
                  <c:v>51.75047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FB-4669-9168-579D97B4D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3"/>
        <c:noMultiLvlLbl val="1"/>
      </c:catAx>
      <c:valAx>
        <c:axId val="50879584"/>
        <c:scaling>
          <c:orientation val="minMax"/>
          <c:max val="1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0.72186</cdr:x>
      <cdr:y>0.33752</cdr:y>
    </cdr:from>
    <cdr:to>
      <cdr:x>0.79986</cdr:x>
      <cdr:y>0.39023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6D03D2F3-97B8-4491-9677-4FFCBEA5548A}"/>
            </a:ext>
          </a:extLst>
        </cdr:cNvPr>
        <cdr:cNvSpPr txBox="1"/>
      </cdr:nvSpPr>
      <cdr:spPr>
        <a:xfrm xmlns:a="http://schemas.openxmlformats.org/drawingml/2006/main">
          <a:off x="8146015" y="1971023"/>
          <a:ext cx="880209" cy="307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b="1" dirty="0">
              <a:solidFill>
                <a:schemeClr val="accent6">
                  <a:lumMod val="60000"/>
                  <a:lumOff val="40000"/>
                </a:schemeClr>
              </a:solidFill>
            </a:rPr>
            <a:t>877 860</a:t>
          </a:r>
        </a:p>
      </cdr:txBody>
    </cdr:sp>
  </cdr:relSizeAnchor>
  <cdr:relSizeAnchor xmlns:cdr="http://schemas.openxmlformats.org/drawingml/2006/chartDrawing">
    <cdr:from>
      <cdr:x>0.90258</cdr:x>
      <cdr:y>0.07796</cdr:y>
    </cdr:from>
    <cdr:to>
      <cdr:x>1</cdr:x>
      <cdr:y>0.13067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4EC7B02E-6578-4E14-A48C-51878D698582}"/>
            </a:ext>
          </a:extLst>
        </cdr:cNvPr>
        <cdr:cNvSpPr txBox="1"/>
      </cdr:nvSpPr>
      <cdr:spPr>
        <a:xfrm xmlns:a="http://schemas.openxmlformats.org/drawingml/2006/main">
          <a:off x="10185351" y="455290"/>
          <a:ext cx="109937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b="1" dirty="0">
              <a:solidFill>
                <a:schemeClr val="accent6">
                  <a:lumMod val="60000"/>
                  <a:lumOff val="40000"/>
                </a:schemeClr>
              </a:solidFill>
            </a:rPr>
            <a:t>1 354 020</a:t>
          </a:r>
        </a:p>
      </cdr:txBody>
    </cdr:sp>
  </cdr:relSizeAnchor>
  <cdr:relSizeAnchor xmlns:cdr="http://schemas.openxmlformats.org/drawingml/2006/chartDrawing">
    <cdr:from>
      <cdr:x>0.80932</cdr:x>
      <cdr:y>0.47613</cdr:y>
    </cdr:from>
    <cdr:to>
      <cdr:x>0.88928</cdr:x>
      <cdr:y>0.52386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73FC21DE-F6BA-402C-B383-972B0398129E}"/>
            </a:ext>
          </a:extLst>
        </cdr:cNvPr>
        <cdr:cNvSpPr txBox="1"/>
      </cdr:nvSpPr>
      <cdr:spPr>
        <a:xfrm xmlns:a="http://schemas.openxmlformats.org/drawingml/2006/main">
          <a:off x="9132917" y="2780496"/>
          <a:ext cx="902327" cy="278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674 040</a:t>
          </a:r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0.81466</cdr:x>
      <cdr:y>0.61171</cdr:y>
    </cdr:from>
    <cdr:to>
      <cdr:x>0.87839</cdr:x>
      <cdr:y>0.65693</cdr:y>
    </cdr:to>
    <cdr:sp macro="" textlink="">
      <cdr:nvSpPr>
        <cdr:cNvPr id="5" name="TextovéPole 1">
          <a:extLst xmlns:a="http://schemas.openxmlformats.org/drawingml/2006/main">
            <a:ext uri="{FF2B5EF4-FFF2-40B4-BE49-F238E27FC236}">
              <a16:creationId xmlns:a16="http://schemas.microsoft.com/office/drawing/2014/main" id="{5110B296-850C-4D75-B7CD-6E8EF0E1009D}"/>
            </a:ext>
          </a:extLst>
        </cdr:cNvPr>
        <cdr:cNvSpPr txBox="1"/>
      </cdr:nvSpPr>
      <cdr:spPr>
        <a:xfrm xmlns:a="http://schemas.openxmlformats.org/drawingml/2006/main">
          <a:off x="9193172" y="3572240"/>
          <a:ext cx="719221" cy="26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b="1" dirty="0">
              <a:solidFill>
                <a:srgbClr val="305983"/>
              </a:solidFill>
              <a:latin typeface="Arial" panose="020B0604020202020204" pitchFamily="34" charset="0"/>
              <a:cs typeface="Arial" panose="020B0604020202020204" pitchFamily="34" charset="0"/>
            </a:rPr>
            <a:t>430 724</a:t>
          </a:r>
          <a:endParaRPr lang="cs-CZ" sz="1100" dirty="0"/>
        </a:p>
      </cdr:txBody>
    </cdr:sp>
  </cdr:relSizeAnchor>
  <cdr:relSizeAnchor xmlns:cdr="http://schemas.openxmlformats.org/drawingml/2006/chartDrawing">
    <cdr:from>
      <cdr:x>0.81039</cdr:x>
      <cdr:y>0.76418</cdr:y>
    </cdr:from>
    <cdr:to>
      <cdr:x>0.89035</cdr:x>
      <cdr:y>0.81191</cdr:y>
    </cdr:to>
    <cdr:sp macro="" textlink="">
      <cdr:nvSpPr>
        <cdr:cNvPr id="6" name="TextovéPole 1">
          <a:extLst xmlns:a="http://schemas.openxmlformats.org/drawingml/2006/main">
            <a:ext uri="{FF2B5EF4-FFF2-40B4-BE49-F238E27FC236}">
              <a16:creationId xmlns:a16="http://schemas.microsoft.com/office/drawing/2014/main" id="{5110B296-850C-4D75-B7CD-6E8EF0E1009D}"/>
            </a:ext>
          </a:extLst>
        </cdr:cNvPr>
        <cdr:cNvSpPr txBox="1"/>
      </cdr:nvSpPr>
      <cdr:spPr>
        <a:xfrm xmlns:a="http://schemas.openxmlformats.org/drawingml/2006/main">
          <a:off x="9145045" y="4462577"/>
          <a:ext cx="902368" cy="278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b="1" dirty="0">
              <a:solidFill>
                <a:srgbClr val="D31145"/>
              </a:solidFill>
              <a:latin typeface="Arial" panose="020B0604020202020204" pitchFamily="34" charset="0"/>
              <a:cs typeface="Arial" panose="020B0604020202020204" pitchFamily="34" charset="0"/>
            </a:rPr>
            <a:t>243 316</a:t>
          </a:r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0.131</cdr:x>
      <cdr:y>0.07386</cdr:y>
    </cdr:from>
    <cdr:to>
      <cdr:x>0.52762</cdr:x>
      <cdr:y>0.53331</cdr:y>
    </cdr:to>
    <cdr:sp macro="" textlink="">
      <cdr:nvSpPr>
        <cdr:cNvPr id="7" name="TextovéPole 6">
          <a:extLst xmlns:a="http://schemas.openxmlformats.org/drawingml/2006/main">
            <a:ext uri="{FF2B5EF4-FFF2-40B4-BE49-F238E27FC236}">
              <a16:creationId xmlns:a16="http://schemas.microsoft.com/office/drawing/2014/main" id="{25102C19-C8AD-4006-A336-4A700ABDDE88}"/>
            </a:ext>
          </a:extLst>
        </cdr:cNvPr>
        <cdr:cNvSpPr txBox="1"/>
      </cdr:nvSpPr>
      <cdr:spPr>
        <a:xfrm xmlns:a="http://schemas.openxmlformats.org/drawingml/2006/main">
          <a:off x="1478256" y="431342"/>
          <a:ext cx="4475747" cy="2683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1" dirty="0">
              <a:solidFill>
                <a:srgbClr val="D31145"/>
              </a:solidFill>
            </a:rPr>
            <a:t>Březen 		1 034 244 (+ 100 000) ?</a:t>
          </a:r>
        </a:p>
        <a:p xmlns:a="http://schemas.openxmlformats.org/drawingml/2006/main">
          <a:r>
            <a:rPr lang="cs-CZ" sz="1600" dirty="0" err="1"/>
            <a:t>Pfizer</a:t>
          </a:r>
          <a:r>
            <a:rPr lang="cs-CZ" sz="1600" dirty="0"/>
            <a:t> 		608 400 + 100 000</a:t>
          </a:r>
        </a:p>
        <a:p xmlns:a="http://schemas.openxmlformats.org/drawingml/2006/main">
          <a:r>
            <a:rPr lang="cs-CZ" sz="1600" dirty="0"/>
            <a:t>Moderna		147 600</a:t>
          </a:r>
        </a:p>
        <a:p xmlns:a="http://schemas.openxmlformats.org/drawingml/2006/main">
          <a:r>
            <a:rPr lang="cs-CZ" sz="1600" dirty="0"/>
            <a:t>AstraZeneca	278 244</a:t>
          </a:r>
        </a:p>
        <a:p xmlns:a="http://schemas.openxmlformats.org/drawingml/2006/main">
          <a:endParaRPr lang="cs-CZ" sz="1600" dirty="0"/>
        </a:p>
        <a:p xmlns:a="http://schemas.openxmlformats.org/drawingml/2006/main">
          <a:r>
            <a:rPr lang="cs-CZ" sz="1600" b="1" dirty="0">
              <a:solidFill>
                <a:srgbClr val="D62051"/>
              </a:solidFill>
            </a:rPr>
            <a:t>Duben	</a:t>
          </a:r>
          <a:r>
            <a:rPr lang="cs-CZ" sz="1600" dirty="0">
              <a:solidFill>
                <a:srgbClr val="D62051"/>
              </a:solidFill>
            </a:rPr>
            <a:t>	</a:t>
          </a:r>
          <a:r>
            <a:rPr lang="cs-CZ" sz="1600" b="1" dirty="0">
              <a:solidFill>
                <a:srgbClr val="D62051"/>
              </a:solidFill>
            </a:rPr>
            <a:t>2 577 700 (– 100 000) ?</a:t>
          </a:r>
        </a:p>
        <a:p xmlns:a="http://schemas.openxmlformats.org/drawingml/2006/main">
          <a:r>
            <a:rPr lang="cs-CZ" sz="1600" dirty="0" err="1"/>
            <a:t>Pfizer</a:t>
          </a:r>
          <a:r>
            <a:rPr lang="cs-CZ" sz="1600" dirty="0"/>
            <a:t>		1 602 333 – 100 000</a:t>
          </a:r>
        </a:p>
        <a:p xmlns:a="http://schemas.openxmlformats.org/drawingml/2006/main">
          <a:r>
            <a:rPr lang="cs-CZ" sz="1600" dirty="0"/>
            <a:t>Moderna		276 600</a:t>
          </a:r>
        </a:p>
        <a:p xmlns:a="http://schemas.openxmlformats.org/drawingml/2006/main">
          <a:r>
            <a:rPr lang="cs-CZ" sz="1600" dirty="0"/>
            <a:t>AstraZeneca	400 000 ?</a:t>
          </a:r>
        </a:p>
        <a:p xmlns:a="http://schemas.openxmlformats.org/drawingml/2006/main">
          <a:endParaRPr lang="cs-CZ" dirty="0"/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0.05946</cdr:x>
      <cdr:y>0.0703</cdr:y>
    </cdr:from>
    <cdr:to>
      <cdr:x>0.5</cdr:x>
      <cdr:y>0.2465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5FDA24D-99F8-44BE-BCB6-74E377AB741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6518" y="409073"/>
          <a:ext cx="5012446" cy="102527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2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3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97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3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4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40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3" r:id="rId3"/>
    <p:sldLayoutId id="2147483661" r:id="rId4"/>
    <p:sldLayoutId id="2147483665" r:id="rId5"/>
    <p:sldLayoutId id="214748367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3831336"/>
            <a:ext cx="12192000" cy="1956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3152" y="1801368"/>
            <a:ext cx="12192000" cy="169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4800" dirty="0"/>
              <a:t>Průběh vakcinace k 1.3.2021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329A25-65D9-4DD5-B148-EE5934B636E3}"/>
              </a:ext>
            </a:extLst>
          </p:cNvPr>
          <p:cNvSpPr/>
          <p:nvPr/>
        </p:nvSpPr>
        <p:spPr>
          <a:xfrm>
            <a:off x="5399714" y="5659735"/>
            <a:ext cx="1258349" cy="106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87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Vývoj počtu vakcinací (dávek) v čase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490291" y="1011082"/>
          <a:ext cx="82727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B053C5-2052-404C-9DD6-4DCA0E777EC7}"/>
              </a:ext>
            </a:extLst>
          </p:cNvPr>
          <p:cNvSpPr txBox="1"/>
          <p:nvPr/>
        </p:nvSpPr>
        <p:spPr>
          <a:xfrm>
            <a:off x="4239491" y="642974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 vakcinace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5D0792-DA3D-4697-90DD-E7E191A14A9B}"/>
              </a:ext>
            </a:extLst>
          </p:cNvPr>
          <p:cNvSpPr txBox="1"/>
          <p:nvPr/>
        </p:nvSpPr>
        <p:spPr>
          <a:xfrm rot="16200000">
            <a:off x="-1222998" y="3331513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Počet aplikovaných dávek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84D96C-495C-45C0-91A0-E14079082363}"/>
              </a:ext>
            </a:extLst>
          </p:cNvPr>
          <p:cNvGraphicFramePr>
            <a:graphicFrameLocks noGrp="1"/>
          </p:cNvGraphicFramePr>
          <p:nvPr/>
        </p:nvGraphicFramePr>
        <p:xfrm>
          <a:off x="8845839" y="1174566"/>
          <a:ext cx="3139478" cy="4394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5873">
                  <a:extLst>
                    <a:ext uri="{9D8B030D-6E8A-4147-A177-3AD203B41FA5}">
                      <a16:colId xmlns:a16="http://schemas.microsoft.com/office/drawing/2014/main" val="2943378"/>
                    </a:ext>
                  </a:extLst>
                </a:gridCol>
                <a:gridCol w="1103605">
                  <a:extLst>
                    <a:ext uri="{9D8B030D-6E8A-4147-A177-3AD203B41FA5}">
                      <a16:colId xmlns:a16="http://schemas.microsoft.com/office/drawing/2014/main" val="968858617"/>
                    </a:ext>
                  </a:extLst>
                </a:gridCol>
              </a:tblGrid>
              <a:tr h="511218">
                <a:tc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Počet dávek k 28. 2.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893173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148 145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09352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61 643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581563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42 244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942977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624832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662828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Ústecký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29 928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853662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21 882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177108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35 691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063286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8008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27 028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631598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75 908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407984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38 868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538601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31 167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457426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65 920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818785"/>
                  </a:ext>
                </a:extLst>
              </a:tr>
              <a:tr h="25889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5" marR="4755" marT="47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653 206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9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14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Prioritní skupiny pro očkování – aplikované dávky v čase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053C5-2052-404C-9DD6-4DCA0E777EC7}"/>
              </a:ext>
            </a:extLst>
          </p:cNvPr>
          <p:cNvSpPr txBox="1"/>
          <p:nvPr/>
        </p:nvSpPr>
        <p:spPr>
          <a:xfrm>
            <a:off x="4413185" y="6388298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Datum vakcinace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5D0792-DA3D-4697-90DD-E7E191A14A9B}"/>
              </a:ext>
            </a:extLst>
          </p:cNvPr>
          <p:cNvSpPr txBox="1"/>
          <p:nvPr/>
        </p:nvSpPr>
        <p:spPr>
          <a:xfrm rot="16200000">
            <a:off x="-2116649" y="3143254"/>
            <a:ext cx="4988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Kumulativní počet aplikovaných dávek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DFE61B8-F449-4A66-9A16-364371C6A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89939"/>
              </p:ext>
            </p:extLst>
          </p:nvPr>
        </p:nvGraphicFramePr>
        <p:xfrm>
          <a:off x="657224" y="731338"/>
          <a:ext cx="11377929" cy="581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35619201-FB04-4641-AC77-14154175A615}"/>
              </a:ext>
            </a:extLst>
          </p:cNvPr>
          <p:cNvGraphicFramePr>
            <a:graphicFrameLocks noGrp="1"/>
          </p:cNvGraphicFramePr>
          <p:nvPr/>
        </p:nvGraphicFramePr>
        <p:xfrm>
          <a:off x="9275592" y="1555662"/>
          <a:ext cx="2586143" cy="3406760"/>
        </p:xfrm>
        <a:graphic>
          <a:graphicData uri="http://schemas.openxmlformats.org/drawingml/2006/table">
            <a:tbl>
              <a:tblPr/>
              <a:tblGrid>
                <a:gridCol w="1862243">
                  <a:extLst>
                    <a:ext uri="{9D8B030D-6E8A-4147-A177-3AD203B41FA5}">
                      <a16:colId xmlns:a16="http://schemas.microsoft.com/office/drawing/2014/main" val="249313838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77226283"/>
                    </a:ext>
                  </a:extLst>
                </a:gridCol>
              </a:tblGrid>
              <a:tr h="851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Osoby ve věku 80+ 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266 522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16711"/>
                  </a:ext>
                </a:extLst>
              </a:tr>
              <a:tr h="851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Zdravotničtí pracovníci / ochrana veřejného zdraví 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17692"/>
                  </a:ext>
                </a:extLst>
              </a:tr>
              <a:tr h="851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Pracovníci a klienti v sociálních službách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1812"/>
                  </a:ext>
                </a:extLst>
              </a:tr>
              <a:tr h="851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4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D65716B4-FBAD-4622-BB02-75BC29BFB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01995"/>
              </p:ext>
            </p:extLst>
          </p:nvPr>
        </p:nvGraphicFramePr>
        <p:xfrm>
          <a:off x="2584451" y="1435259"/>
          <a:ext cx="9126390" cy="4978128"/>
        </p:xfrm>
        <a:graphic>
          <a:graphicData uri="http://schemas.openxmlformats.org/drawingml/2006/table">
            <a:tbl>
              <a:tblPr/>
              <a:tblGrid>
                <a:gridCol w="1521065">
                  <a:extLst>
                    <a:ext uri="{9D8B030D-6E8A-4147-A177-3AD203B41FA5}">
                      <a16:colId xmlns:a16="http://schemas.microsoft.com/office/drawing/2014/main" val="3301107589"/>
                    </a:ext>
                  </a:extLst>
                </a:gridCol>
                <a:gridCol w="1521065">
                  <a:extLst>
                    <a:ext uri="{9D8B030D-6E8A-4147-A177-3AD203B41FA5}">
                      <a16:colId xmlns:a16="http://schemas.microsoft.com/office/drawing/2014/main" val="4069220321"/>
                    </a:ext>
                  </a:extLst>
                </a:gridCol>
                <a:gridCol w="1521065">
                  <a:extLst>
                    <a:ext uri="{9D8B030D-6E8A-4147-A177-3AD203B41FA5}">
                      <a16:colId xmlns:a16="http://schemas.microsoft.com/office/drawing/2014/main" val="3033599576"/>
                    </a:ext>
                  </a:extLst>
                </a:gridCol>
                <a:gridCol w="1521065">
                  <a:extLst>
                    <a:ext uri="{9D8B030D-6E8A-4147-A177-3AD203B41FA5}">
                      <a16:colId xmlns:a16="http://schemas.microsoft.com/office/drawing/2014/main" val="1103586139"/>
                    </a:ext>
                  </a:extLst>
                </a:gridCol>
                <a:gridCol w="1521065">
                  <a:extLst>
                    <a:ext uri="{9D8B030D-6E8A-4147-A177-3AD203B41FA5}">
                      <a16:colId xmlns:a16="http://schemas.microsoft.com/office/drawing/2014/main" val="2103575441"/>
                    </a:ext>
                  </a:extLst>
                </a:gridCol>
                <a:gridCol w="1521065">
                  <a:extLst>
                    <a:ext uri="{9D8B030D-6E8A-4147-A177-3AD203B41FA5}">
                      <a16:colId xmlns:a16="http://schemas.microsoft.com/office/drawing/2014/main" val="3944182970"/>
                    </a:ext>
                  </a:extLst>
                </a:gridCol>
              </a:tblGrid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60251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69177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22083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57450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60123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72999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0102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463325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47877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6114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19649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11008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9570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96320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37439"/>
                  </a:ext>
                </a:extLst>
              </a:tr>
              <a:tr h="311133"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99072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6180"/>
              </p:ext>
            </p:extLst>
          </p:nvPr>
        </p:nvGraphicFramePr>
        <p:xfrm>
          <a:off x="490686" y="759551"/>
          <a:ext cx="11215540" cy="5644303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2093170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520395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80+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druhou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 80+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 80+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Jihočeský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Ústecký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neuvedeno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80+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5952550" y="103334"/>
            <a:ext cx="270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k 21. 2.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* Celkem bylo u osob ve věku 80+ aplikováno 204 058 dávek, z toho 63 618 jsou dávky druhé v pořadí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0647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6FFF3F3-BE18-4EDD-A793-D17A7C96D3CC}"/>
              </a:ext>
            </a:extLst>
          </p:cNvPr>
          <p:cNvGraphicFramePr>
            <a:graphicFrameLocks noGrp="1"/>
          </p:cNvGraphicFramePr>
          <p:nvPr/>
        </p:nvGraphicFramePr>
        <p:xfrm>
          <a:off x="6115049" y="1377156"/>
          <a:ext cx="5686428" cy="4806930"/>
        </p:xfrm>
        <a:graphic>
          <a:graphicData uri="http://schemas.openxmlformats.org/drawingml/2006/table">
            <a:tbl>
              <a:tblPr/>
              <a:tblGrid>
                <a:gridCol w="1421607">
                  <a:extLst>
                    <a:ext uri="{9D8B030D-6E8A-4147-A177-3AD203B41FA5}">
                      <a16:colId xmlns:a16="http://schemas.microsoft.com/office/drawing/2014/main" val="1804640071"/>
                    </a:ext>
                  </a:extLst>
                </a:gridCol>
                <a:gridCol w="1421607">
                  <a:extLst>
                    <a:ext uri="{9D8B030D-6E8A-4147-A177-3AD203B41FA5}">
                      <a16:colId xmlns:a16="http://schemas.microsoft.com/office/drawing/2014/main" val="2267830357"/>
                    </a:ext>
                  </a:extLst>
                </a:gridCol>
                <a:gridCol w="1421607">
                  <a:extLst>
                    <a:ext uri="{9D8B030D-6E8A-4147-A177-3AD203B41FA5}">
                      <a16:colId xmlns:a16="http://schemas.microsoft.com/office/drawing/2014/main" val="1408044933"/>
                    </a:ext>
                  </a:extLst>
                </a:gridCol>
                <a:gridCol w="1421607">
                  <a:extLst>
                    <a:ext uri="{9D8B030D-6E8A-4147-A177-3AD203B41FA5}">
                      <a16:colId xmlns:a16="http://schemas.microsoft.com/office/drawing/2014/main" val="4080555854"/>
                    </a:ext>
                  </a:extLst>
                </a:gridCol>
              </a:tblGrid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16019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2045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7806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7855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51851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42406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5210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25298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9202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6107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33745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93814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0896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29783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8948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zdravotničtí pracovníci </a:t>
            </a:r>
            <a:br>
              <a:rPr lang="cs-CZ" dirty="0"/>
            </a:br>
            <a:r>
              <a:rPr lang="cs-CZ" u="sng" dirty="0"/>
              <a:t>v nemocnicích akutní lůžkové péče a ZZS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E73E59C8-E5B3-411D-A355-AA798D1B9E43}"/>
              </a:ext>
            </a:extLst>
          </p:cNvPr>
          <p:cNvGraphicFramePr>
            <a:graphicFrameLocks noGrp="1"/>
          </p:cNvGraphicFramePr>
          <p:nvPr/>
        </p:nvGraphicFramePr>
        <p:xfrm>
          <a:off x="152401" y="754384"/>
          <a:ext cx="11649076" cy="5429696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97648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998922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998922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998922">
                  <a:extLst>
                    <a:ext uri="{9D8B030D-6E8A-4147-A177-3AD203B41FA5}">
                      <a16:colId xmlns:a16="http://schemas.microsoft.com/office/drawing/2014/main" val="1167282383"/>
                    </a:ext>
                  </a:extLst>
                </a:gridCol>
                <a:gridCol w="998922">
                  <a:extLst>
                    <a:ext uri="{9D8B030D-6E8A-4147-A177-3AD203B41FA5}">
                      <a16:colId xmlns:a16="http://schemas.microsoft.com/office/drawing/2014/main" val="694546854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436361455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3949225402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4280265367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348025"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zdravotnických pracovníků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 toho počet (podíl) očkovaných ZP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46014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Lékaři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Sestry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ZP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Lékaři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Sestry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ZP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11 653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8 199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26 439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4 643 (70,5 %)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6 426 (55,1 %)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4 282 (52,2 %)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15 351 (58,1 %)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4 542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13 157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2 195 (67,9 %)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2 938 (54,6 %)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2 397 (52,8 %)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7 530 (57,2 %)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Jihočeský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8 478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1 359 (68,1 %)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1 819 (49,7 %)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1 351 (47,8 %)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4 529 (53,4 %)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3 468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2 844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1 226 (69,0 %)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1 683 (48,5 %)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1 302 (45,8 %)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4 211 (52,1 %)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3 107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 (66,6 %)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748 (53,5 %)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 (46,8 %)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1 685 (54,2 %)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Ústecký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3 344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1 376 (67,3 %)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2 282 (51,9 %)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1 656 (49,5 %)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5 314 (54,3 %)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6 025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 (65,5 %)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1 237 (45,5 %)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1 008 (48,6 %)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3 053 (50,7 %)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3 809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2 604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1 292 (67,6 %)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1 888 (49,6 %)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1 183 (45,4 %)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4 363 (52,4 %)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5 774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 (67,1 %)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1 258 (45,6 %)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767 (45,7 %)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2 922 (50,6 %)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6 158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929 (72,6 %)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1 668 (57,3 %)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 (48,1 %)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3 542 (57,5 %)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18 374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2 907 (68,2 %)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4 218 (50,2 %)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2 804 (49,1 %)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9 929 (54,0 %)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9 395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1 454 (67,4 %)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1 852 (43,0 %)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1 234 (42,1 %)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4 540 (48,3 %)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3 297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986 (66,3 %)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1 407 (42,7 %)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878 (42,3 %)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3 271 (47,7 %)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8 128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2 314 (60,9 %)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3 574 (44,0 %)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2 568 (44,6 %)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8 456 (47,8 %)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ČR CELKEM*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65 829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47 018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144 821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21 563 (67,4 %)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32 770 (49,8 %)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22 532 (47,9 %)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76 865 (53,1 %)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1463F0E5-C5B0-424D-991E-F0A63FA59BFD}"/>
              </a:ext>
            </a:extLst>
          </p:cNvPr>
          <p:cNvSpPr/>
          <p:nvPr/>
        </p:nvSpPr>
        <p:spPr>
          <a:xfrm>
            <a:off x="152401" y="6193860"/>
            <a:ext cx="11649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* Zdravotničtí pracovníci mohou pracovat ve více krajích, do hodnoty ČR CELKEM jsou započítáni pouze jednou; Do analýzy jsou zahrnuti pouze zdravotničtí pracovníci nahlášení poskytovateli zdravotnických služeb jako aktuálně zaměstnaní.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263D5F-432C-4E66-B988-360D407EE0A4}"/>
              </a:ext>
            </a:extLst>
          </p:cNvPr>
          <p:cNvSpPr/>
          <p:nvPr/>
        </p:nvSpPr>
        <p:spPr>
          <a:xfrm>
            <a:off x="2702874" y="6617629"/>
            <a:ext cx="6403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Národní registr zdravotnických pracovníků (NRZP), ÚZIS ČR; Informační systém infekční nemoci (ISIN)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279CCA8-413E-4879-B8B0-4F5FF9EAD34D}"/>
              </a:ext>
            </a:extLst>
          </p:cNvPr>
          <p:cNvSpPr txBox="1"/>
          <p:nvPr/>
        </p:nvSpPr>
        <p:spPr>
          <a:xfrm>
            <a:off x="6438900" y="142875"/>
            <a:ext cx="172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Stav k 28. 2. 2021</a:t>
            </a:r>
          </a:p>
        </p:txBody>
      </p:sp>
    </p:spTree>
    <p:extLst>
      <p:ext uri="{BB962C8B-B14F-4D97-AF65-F5344CB8AC3E}">
        <p14:creationId xmlns:p14="http://schemas.microsoft.com/office/powerpoint/2010/main" val="247097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COVID-19 pozitivní zdravotničtí pracovníci CELKEM</a:t>
            </a:r>
            <a:br>
              <a:rPr lang="cs-CZ" dirty="0"/>
            </a:br>
            <a:r>
              <a:rPr lang="cs-CZ" dirty="0"/>
              <a:t>podle očkování od 27.12. do současnosti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490291" y="769121"/>
          <a:ext cx="11580749" cy="593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35D0792-DA3D-4697-90DD-E7E191A14A9B}"/>
              </a:ext>
            </a:extLst>
          </p:cNvPr>
          <p:cNvSpPr txBox="1"/>
          <p:nvPr/>
        </p:nvSpPr>
        <p:spPr>
          <a:xfrm rot="16200000">
            <a:off x="-1004988" y="305511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Podíl nově pozitivních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AD260C8-AFD0-49B0-92C6-3C86831FCC08}"/>
              </a:ext>
            </a:extLst>
          </p:cNvPr>
          <p:cNvGraphicFramePr>
            <a:graphicFrameLocks noGrp="1"/>
          </p:cNvGraphicFramePr>
          <p:nvPr/>
        </p:nvGraphicFramePr>
        <p:xfrm>
          <a:off x="11058525" y="1509696"/>
          <a:ext cx="928934" cy="4114800"/>
        </p:xfrm>
        <a:graphic>
          <a:graphicData uri="http://schemas.openxmlformats.org/drawingml/2006/table">
            <a:tbl>
              <a:tblPr/>
              <a:tblGrid>
                <a:gridCol w="928934">
                  <a:extLst>
                    <a:ext uri="{9D8B030D-6E8A-4147-A177-3AD203B41FA5}">
                      <a16:colId xmlns:a16="http://schemas.microsoft.com/office/drawing/2014/main" val="233199569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(1,3 %)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0503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(0,8 %)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6447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2 579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(11,4 %)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5349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</a:t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(6,6 %)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350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18 102</a:t>
                      </a:r>
                      <a:b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(80,0 %)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052214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9A7476E4-46AC-4A1E-8B3F-81A52A8C57C1}"/>
              </a:ext>
            </a:extLst>
          </p:cNvPr>
          <p:cNvSpPr/>
          <p:nvPr/>
        </p:nvSpPr>
        <p:spPr>
          <a:xfrm>
            <a:off x="10104167" y="916202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N = 22 638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9BC2302-BB29-438B-8460-CFDC5DCB7B6B}"/>
              </a:ext>
            </a:extLst>
          </p:cNvPr>
          <p:cNvSpPr txBox="1"/>
          <p:nvPr/>
        </p:nvSpPr>
        <p:spPr>
          <a:xfrm>
            <a:off x="9174212" y="6040129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Datum pozitivity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D9F5445-77AB-4928-8407-960BEEBEE6AB}"/>
              </a:ext>
            </a:extLst>
          </p:cNvPr>
          <p:cNvSpPr/>
          <p:nvPr/>
        </p:nvSpPr>
        <p:spPr>
          <a:xfrm>
            <a:off x="1733551" y="6582159"/>
            <a:ext cx="82803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Národní zdravotnický informační sytém (NZIS), ÚZIS ČR; Informační systém infekční nemoci (ISIN) </a:t>
            </a:r>
          </a:p>
        </p:txBody>
      </p:sp>
    </p:spTree>
    <p:extLst>
      <p:ext uri="{BB962C8B-B14F-4D97-AF65-F5344CB8AC3E}">
        <p14:creationId xmlns:p14="http://schemas.microsoft.com/office/powerpoint/2010/main" val="400566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Vývoj počtu vakcinací v čase po krajích (dle místa podání)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320641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B053C5-2052-404C-9DD6-4DCA0E777EC7}"/>
              </a:ext>
            </a:extLst>
          </p:cNvPr>
          <p:cNvSpPr txBox="1"/>
          <p:nvPr/>
        </p:nvSpPr>
        <p:spPr>
          <a:xfrm>
            <a:off x="5369373" y="656636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Datum vakcinace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5D0792-DA3D-4697-90DD-E7E191A14A9B}"/>
              </a:ext>
            </a:extLst>
          </p:cNvPr>
          <p:cNvSpPr txBox="1"/>
          <p:nvPr/>
        </p:nvSpPr>
        <p:spPr>
          <a:xfrm rot="16200000">
            <a:off x="-2650050" y="3438529"/>
            <a:ext cx="559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Kumulativní počet aplikovaných dávek na 1000 osob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56E18F-A6B7-47CF-882A-0FA9F4032ED9}"/>
              </a:ext>
            </a:extLst>
          </p:cNvPr>
          <p:cNvSpPr/>
          <p:nvPr/>
        </p:nvSpPr>
        <p:spPr>
          <a:xfrm>
            <a:off x="349318" y="576000"/>
            <a:ext cx="16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Hlavní město Praha</a:t>
            </a:r>
            <a:r>
              <a:rPr lang="cs-CZ" sz="1400" b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B938E-D165-454B-8875-834A0C7EC946}"/>
              </a:ext>
            </a:extLst>
          </p:cNvPr>
          <p:cNvSpPr/>
          <p:nvPr/>
        </p:nvSpPr>
        <p:spPr>
          <a:xfrm>
            <a:off x="2710249" y="576000"/>
            <a:ext cx="140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Středočeský kraj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3842C-41CB-4E5B-8D42-A14638858DD3}"/>
              </a:ext>
            </a:extLst>
          </p:cNvPr>
          <p:cNvSpPr/>
          <p:nvPr/>
        </p:nvSpPr>
        <p:spPr>
          <a:xfrm>
            <a:off x="5137036" y="576000"/>
            <a:ext cx="1211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Jihočeský kraj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2ABF3-C474-4658-A736-CE4F102A7A4B}"/>
              </a:ext>
            </a:extLst>
          </p:cNvPr>
          <p:cNvSpPr/>
          <p:nvPr/>
        </p:nvSpPr>
        <p:spPr>
          <a:xfrm>
            <a:off x="7609232" y="576000"/>
            <a:ext cx="1145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Plzeňský kraj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328B48-DEDF-454E-B59C-E37185BFEC1C}"/>
              </a:ext>
            </a:extLst>
          </p:cNvPr>
          <p:cNvSpPr/>
          <p:nvPr/>
        </p:nvSpPr>
        <p:spPr>
          <a:xfrm>
            <a:off x="9966699" y="576000"/>
            <a:ext cx="1370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Karlovarský kraj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58C729-0B1B-48AA-82D3-60C3D613551F}"/>
              </a:ext>
            </a:extLst>
          </p:cNvPr>
          <p:cNvSpPr/>
          <p:nvPr/>
        </p:nvSpPr>
        <p:spPr>
          <a:xfrm>
            <a:off x="377172" y="2600587"/>
            <a:ext cx="109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Ústecký kraj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AC52C5-62D4-4578-AF66-8F43A1CAFAEE}"/>
              </a:ext>
            </a:extLst>
          </p:cNvPr>
          <p:cNvSpPr/>
          <p:nvPr/>
        </p:nvSpPr>
        <p:spPr>
          <a:xfrm>
            <a:off x="2738103" y="2600587"/>
            <a:ext cx="1211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Liberecký kraj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7DE1F6-DD21-4EA3-9DDE-C4AC709758EA}"/>
              </a:ext>
            </a:extLst>
          </p:cNvPr>
          <p:cNvSpPr/>
          <p:nvPr/>
        </p:nvSpPr>
        <p:spPr>
          <a:xfrm>
            <a:off x="5164890" y="2600587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Královéhradecký kraj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5F449A-B0D3-45A1-9807-EAE94F43F698}"/>
              </a:ext>
            </a:extLst>
          </p:cNvPr>
          <p:cNvSpPr/>
          <p:nvPr/>
        </p:nvSpPr>
        <p:spPr>
          <a:xfrm>
            <a:off x="7637086" y="2600587"/>
            <a:ext cx="1329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Pardubický kraj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A287EB-8075-4EB1-9DD3-D0A705014AFD}"/>
              </a:ext>
            </a:extLst>
          </p:cNvPr>
          <p:cNvSpPr/>
          <p:nvPr/>
        </p:nvSpPr>
        <p:spPr>
          <a:xfrm>
            <a:off x="9994553" y="2600587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Kraj Vysočina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8C1AEA-EA69-43E4-8698-7FCAEAA15159}"/>
              </a:ext>
            </a:extLst>
          </p:cNvPr>
          <p:cNvSpPr/>
          <p:nvPr/>
        </p:nvSpPr>
        <p:spPr>
          <a:xfrm>
            <a:off x="346456" y="4619039"/>
            <a:ext cx="151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Jihomoravský kraj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52F388-77C8-48D2-9C06-028166171C39}"/>
              </a:ext>
            </a:extLst>
          </p:cNvPr>
          <p:cNvSpPr/>
          <p:nvPr/>
        </p:nvSpPr>
        <p:spPr>
          <a:xfrm>
            <a:off x="2707387" y="4619039"/>
            <a:ext cx="140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Olomoucký kraj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5C774D-C52E-403A-A424-B8A7B17DFF1A}"/>
              </a:ext>
            </a:extLst>
          </p:cNvPr>
          <p:cNvSpPr/>
          <p:nvPr/>
        </p:nvSpPr>
        <p:spPr>
          <a:xfrm>
            <a:off x="5134174" y="4619039"/>
            <a:ext cx="1022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Zlínský kraj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50251C-ADF5-4ECA-9B15-E879D11DCACD}"/>
              </a:ext>
            </a:extLst>
          </p:cNvPr>
          <p:cNvSpPr/>
          <p:nvPr/>
        </p:nvSpPr>
        <p:spPr>
          <a:xfrm>
            <a:off x="7606370" y="4619039"/>
            <a:ext cx="175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Moravskoslezský kraj</a:t>
            </a:r>
          </a:p>
        </p:txBody>
      </p:sp>
      <p:sp>
        <p:nvSpPr>
          <p:cNvPr id="38" name="Rectangle 54">
            <a:extLst>
              <a:ext uri="{FF2B5EF4-FFF2-40B4-BE49-F238E27FC236}">
                <a16:creationId xmlns:a16="http://schemas.microsoft.com/office/drawing/2014/main" id="{D0F612CD-9802-408F-803A-CB7070CC686C}"/>
              </a:ext>
            </a:extLst>
          </p:cNvPr>
          <p:cNvSpPr/>
          <p:nvPr/>
        </p:nvSpPr>
        <p:spPr>
          <a:xfrm>
            <a:off x="9973494" y="4619039"/>
            <a:ext cx="380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ČR</a:t>
            </a:r>
          </a:p>
        </p:txBody>
      </p:sp>
      <p:graphicFrame>
        <p:nvGraphicFramePr>
          <p:cNvPr id="35" name="Chart 6">
            <a:extLst>
              <a:ext uri="{FF2B5EF4-FFF2-40B4-BE49-F238E27FC236}">
                <a16:creationId xmlns:a16="http://schemas.microsoft.com/office/drawing/2014/main" id="{A6310A2F-5BBE-432F-94BC-BD19FA9BA493}"/>
              </a:ext>
            </a:extLst>
          </p:cNvPr>
          <p:cNvGraphicFramePr/>
          <p:nvPr/>
        </p:nvGraphicFramePr>
        <p:xfrm>
          <a:off x="2677283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Chart 6">
            <a:extLst>
              <a:ext uri="{FF2B5EF4-FFF2-40B4-BE49-F238E27FC236}">
                <a16:creationId xmlns:a16="http://schemas.microsoft.com/office/drawing/2014/main" id="{1014331D-863D-47B4-BC5C-BE9F2F869EEE}"/>
              </a:ext>
            </a:extLst>
          </p:cNvPr>
          <p:cNvGraphicFramePr/>
          <p:nvPr/>
        </p:nvGraphicFramePr>
        <p:xfrm>
          <a:off x="5033925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4" name="Chart 6">
            <a:extLst>
              <a:ext uri="{FF2B5EF4-FFF2-40B4-BE49-F238E27FC236}">
                <a16:creationId xmlns:a16="http://schemas.microsoft.com/office/drawing/2014/main" id="{5E629A05-E49A-4696-BB40-AA64D521D62B}"/>
              </a:ext>
            </a:extLst>
          </p:cNvPr>
          <p:cNvGraphicFramePr/>
          <p:nvPr/>
        </p:nvGraphicFramePr>
        <p:xfrm>
          <a:off x="7390567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Chart 6">
            <a:extLst>
              <a:ext uri="{FF2B5EF4-FFF2-40B4-BE49-F238E27FC236}">
                <a16:creationId xmlns:a16="http://schemas.microsoft.com/office/drawing/2014/main" id="{E7442383-B416-49EE-BBDC-7CA3FA52DEEA}"/>
              </a:ext>
            </a:extLst>
          </p:cNvPr>
          <p:cNvGraphicFramePr/>
          <p:nvPr/>
        </p:nvGraphicFramePr>
        <p:xfrm>
          <a:off x="9747209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Chart 6">
            <a:extLst>
              <a:ext uri="{FF2B5EF4-FFF2-40B4-BE49-F238E27FC236}">
                <a16:creationId xmlns:a16="http://schemas.microsoft.com/office/drawing/2014/main" id="{5418F47F-0E61-46D5-B4DE-EE0D112F7B28}"/>
              </a:ext>
            </a:extLst>
          </p:cNvPr>
          <p:cNvGraphicFramePr/>
          <p:nvPr/>
        </p:nvGraphicFramePr>
        <p:xfrm>
          <a:off x="320641" y="2809087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0" name="Chart 6">
            <a:extLst>
              <a:ext uri="{FF2B5EF4-FFF2-40B4-BE49-F238E27FC236}">
                <a16:creationId xmlns:a16="http://schemas.microsoft.com/office/drawing/2014/main" id="{39C82314-C8DC-452E-842F-3FF0B808ECE8}"/>
              </a:ext>
            </a:extLst>
          </p:cNvPr>
          <p:cNvGraphicFramePr/>
          <p:nvPr/>
        </p:nvGraphicFramePr>
        <p:xfrm>
          <a:off x="2677283" y="2809087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Chart 6">
            <a:extLst>
              <a:ext uri="{FF2B5EF4-FFF2-40B4-BE49-F238E27FC236}">
                <a16:creationId xmlns:a16="http://schemas.microsoft.com/office/drawing/2014/main" id="{B7F2FB3B-EAFA-403C-99EB-7FFA1BC201BE}"/>
              </a:ext>
            </a:extLst>
          </p:cNvPr>
          <p:cNvGraphicFramePr/>
          <p:nvPr/>
        </p:nvGraphicFramePr>
        <p:xfrm>
          <a:off x="5033925" y="2809087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4" name="Chart 6">
            <a:extLst>
              <a:ext uri="{FF2B5EF4-FFF2-40B4-BE49-F238E27FC236}">
                <a16:creationId xmlns:a16="http://schemas.microsoft.com/office/drawing/2014/main" id="{6B262674-4BBA-4E8B-9FF4-2F5DC1B7D1C6}"/>
              </a:ext>
            </a:extLst>
          </p:cNvPr>
          <p:cNvGraphicFramePr/>
          <p:nvPr/>
        </p:nvGraphicFramePr>
        <p:xfrm>
          <a:off x="7390567" y="2809087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4" name="Chart 6">
            <a:extLst>
              <a:ext uri="{FF2B5EF4-FFF2-40B4-BE49-F238E27FC236}">
                <a16:creationId xmlns:a16="http://schemas.microsoft.com/office/drawing/2014/main" id="{ABA12020-3E52-4D15-9809-43766187A374}"/>
              </a:ext>
            </a:extLst>
          </p:cNvPr>
          <p:cNvGraphicFramePr/>
          <p:nvPr/>
        </p:nvGraphicFramePr>
        <p:xfrm>
          <a:off x="9747209" y="2809087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5" name="Chart 6">
            <a:extLst>
              <a:ext uri="{FF2B5EF4-FFF2-40B4-BE49-F238E27FC236}">
                <a16:creationId xmlns:a16="http://schemas.microsoft.com/office/drawing/2014/main" id="{B4B349D0-7957-4664-87E3-DEBD6FCB551F}"/>
              </a:ext>
            </a:extLst>
          </p:cNvPr>
          <p:cNvGraphicFramePr/>
          <p:nvPr/>
        </p:nvGraphicFramePr>
        <p:xfrm>
          <a:off x="316936" y="4823511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6" name="Chart 6">
            <a:extLst>
              <a:ext uri="{FF2B5EF4-FFF2-40B4-BE49-F238E27FC236}">
                <a16:creationId xmlns:a16="http://schemas.microsoft.com/office/drawing/2014/main" id="{8BEEF7DB-9A5C-4A13-B43D-FD4C3D15D769}"/>
              </a:ext>
            </a:extLst>
          </p:cNvPr>
          <p:cNvGraphicFramePr/>
          <p:nvPr/>
        </p:nvGraphicFramePr>
        <p:xfrm>
          <a:off x="2673578" y="4823511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7" name="Chart 6">
            <a:extLst>
              <a:ext uri="{FF2B5EF4-FFF2-40B4-BE49-F238E27FC236}">
                <a16:creationId xmlns:a16="http://schemas.microsoft.com/office/drawing/2014/main" id="{E245F8DD-254F-4B52-95CA-6535FFAE2A1E}"/>
              </a:ext>
            </a:extLst>
          </p:cNvPr>
          <p:cNvGraphicFramePr/>
          <p:nvPr/>
        </p:nvGraphicFramePr>
        <p:xfrm>
          <a:off x="5030220" y="4823511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8" name="Chart 6">
            <a:extLst>
              <a:ext uri="{FF2B5EF4-FFF2-40B4-BE49-F238E27FC236}">
                <a16:creationId xmlns:a16="http://schemas.microsoft.com/office/drawing/2014/main" id="{AA14EECA-95D6-4088-9D9F-2646CAD3BFAF}"/>
              </a:ext>
            </a:extLst>
          </p:cNvPr>
          <p:cNvGraphicFramePr/>
          <p:nvPr/>
        </p:nvGraphicFramePr>
        <p:xfrm>
          <a:off x="7386862" y="4823511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9" name="Chart 6">
            <a:extLst>
              <a:ext uri="{FF2B5EF4-FFF2-40B4-BE49-F238E27FC236}">
                <a16:creationId xmlns:a16="http://schemas.microsoft.com/office/drawing/2014/main" id="{BB8D14F1-D0DC-4F63-92E0-76D3EC25A485}"/>
              </a:ext>
            </a:extLst>
          </p:cNvPr>
          <p:cNvGraphicFramePr/>
          <p:nvPr/>
        </p:nvGraphicFramePr>
        <p:xfrm>
          <a:off x="9743504" y="4823511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05058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Očkování dle krajů k 1.3.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68E40F5-8B58-48C6-8CFD-AB2A07108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73652"/>
              </p:ext>
            </p:extLst>
          </p:nvPr>
        </p:nvGraphicFramePr>
        <p:xfrm>
          <a:off x="257785" y="673769"/>
          <a:ext cx="11581290" cy="5609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7604">
                  <a:extLst>
                    <a:ext uri="{9D8B030D-6E8A-4147-A177-3AD203B41FA5}">
                      <a16:colId xmlns:a16="http://schemas.microsoft.com/office/drawing/2014/main" val="304062939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1052484939"/>
                    </a:ext>
                  </a:extLst>
                </a:gridCol>
                <a:gridCol w="2394285">
                  <a:extLst>
                    <a:ext uri="{9D8B030D-6E8A-4147-A177-3AD203B41FA5}">
                      <a16:colId xmlns:a16="http://schemas.microsoft.com/office/drawing/2014/main" val="598402510"/>
                    </a:ext>
                  </a:extLst>
                </a:gridCol>
                <a:gridCol w="1515979">
                  <a:extLst>
                    <a:ext uri="{9D8B030D-6E8A-4147-A177-3AD203B41FA5}">
                      <a16:colId xmlns:a16="http://schemas.microsoft.com/office/drawing/2014/main" val="3484977569"/>
                    </a:ext>
                  </a:extLst>
                </a:gridCol>
                <a:gridCol w="2598821">
                  <a:extLst>
                    <a:ext uri="{9D8B030D-6E8A-4147-A177-3AD203B41FA5}">
                      <a16:colId xmlns:a16="http://schemas.microsoft.com/office/drawing/2014/main" val="2968168715"/>
                    </a:ext>
                  </a:extLst>
                </a:gridCol>
                <a:gridCol w="1359569">
                  <a:extLst>
                    <a:ext uri="{9D8B030D-6E8A-4147-A177-3AD203B41FA5}">
                      <a16:colId xmlns:a16="http://schemas.microsoft.com/office/drawing/2014/main" val="1534317992"/>
                    </a:ext>
                  </a:extLst>
                </a:gridCol>
              </a:tblGrid>
              <a:tr h="2714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Pfizer</a:t>
                      </a:r>
                      <a:endParaRPr lang="cs-CZ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Moderna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AstraZeneca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032179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Poměr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Poměr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Poměr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1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71253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99,91%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Olomoucký kraj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98,75%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44,91%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8736613"/>
                  </a:ext>
                </a:extLst>
              </a:tr>
              <a:tr h="49140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Královehradecký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95,82%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Královehradecký kraj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98,43%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37,48%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2481508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95,36%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98,00%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Plzeňský kraj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34,41%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832370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92,89%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96,00%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Zlínský kraj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33,96%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8563627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90,70%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93,83%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Liberecký kraj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30,92%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315056"/>
                  </a:ext>
                </a:extLst>
              </a:tr>
              <a:tr h="49140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90,63%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72,00%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Královehradecký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27,61%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587079"/>
                  </a:ext>
                </a:extLst>
              </a:tr>
              <a:tr h="49140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89,43%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70,48%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27,13%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0059024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85,29%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64,96%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19,21%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596097"/>
                  </a:ext>
                </a:extLst>
              </a:tr>
              <a:tr h="49140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83,66%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63,02%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15,61%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482887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82,60%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40,60%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8,70%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125865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82,43%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36,49%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Hlavní město Praha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8,02%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2570572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79,42%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29,94%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Karlovarský kraj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8,00%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363050"/>
                  </a:ext>
                </a:extLst>
              </a:tr>
              <a:tr h="49140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79,36%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21,28%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Moravskoslezský kraj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4,16%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9358783"/>
                  </a:ext>
                </a:extLst>
              </a:tr>
              <a:tr h="2714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72,66%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0,46%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384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3325A-84A0-4667-98D4-CC85EF07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27060" cy="576000"/>
          </a:xfrm>
        </p:spPr>
        <p:txBody>
          <a:bodyPr/>
          <a:lstStyle/>
          <a:p>
            <a:r>
              <a:rPr lang="cs-CZ" dirty="0"/>
              <a:t>Zapojení PL do systému očkování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4097" t="10713" r="35278" b="11262"/>
          <a:stretch/>
        </p:blipFill>
        <p:spPr>
          <a:xfrm>
            <a:off x="381740" y="702733"/>
            <a:ext cx="4241881" cy="6079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875" t="26790" r="32292" b="33704"/>
          <a:stretch/>
        </p:blipFill>
        <p:spPr>
          <a:xfrm>
            <a:off x="4794329" y="1716730"/>
            <a:ext cx="7296072" cy="41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3325A-84A0-4667-98D4-CC85EF07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27060" cy="576000"/>
          </a:xfrm>
        </p:spPr>
        <p:txBody>
          <a:bodyPr/>
          <a:lstStyle/>
          <a:p>
            <a:r>
              <a:rPr lang="cs-CZ" dirty="0"/>
              <a:t>Zapojení PL do systému očkování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4097" t="10713" r="35278" b="11262"/>
          <a:stretch/>
        </p:blipFill>
        <p:spPr>
          <a:xfrm>
            <a:off x="381740" y="677333"/>
            <a:ext cx="4241881" cy="6079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1597" t="39011" r="32917" b="16432"/>
          <a:stretch/>
        </p:blipFill>
        <p:spPr>
          <a:xfrm>
            <a:off x="4927602" y="1337732"/>
            <a:ext cx="6773619" cy="44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3325A-84A0-4667-98D4-CC85EF07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27060" cy="576000"/>
          </a:xfrm>
        </p:spPr>
        <p:txBody>
          <a:bodyPr/>
          <a:lstStyle/>
          <a:p>
            <a:r>
              <a:rPr lang="cs-CZ" dirty="0"/>
              <a:t>Vysvětlující letáky k očkovacím látkám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4499" t="11422" r="34581" b="11912"/>
          <a:stretch/>
        </p:blipFill>
        <p:spPr>
          <a:xfrm>
            <a:off x="186267" y="1083733"/>
            <a:ext cx="3775815" cy="526626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4583" t="11358" r="35139" b="11851"/>
          <a:stretch/>
        </p:blipFill>
        <p:spPr>
          <a:xfrm>
            <a:off x="4224865" y="1083733"/>
            <a:ext cx="3699934" cy="527834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34514" t="10988" r="34722" b="12222"/>
          <a:stretch/>
        </p:blipFill>
        <p:spPr>
          <a:xfrm>
            <a:off x="8187265" y="1083733"/>
            <a:ext cx="3750735" cy="526626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10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4A30C-A30D-45BA-926C-851A973D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o očkování 1.3.2021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CB5562-D8D5-4CC1-880C-C8E54EDC5264}"/>
              </a:ext>
            </a:extLst>
          </p:cNvPr>
          <p:cNvSpPr txBox="1"/>
          <p:nvPr/>
        </p:nvSpPr>
        <p:spPr>
          <a:xfrm>
            <a:off x="381740" y="936928"/>
            <a:ext cx="1136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Celkem zadaných dávek: </a:t>
            </a:r>
            <a:r>
              <a:rPr lang="cs-CZ" b="1" dirty="0"/>
              <a:t>674 040</a:t>
            </a:r>
          </a:p>
          <a:p>
            <a:r>
              <a:rPr lang="cs-CZ" dirty="0"/>
              <a:t>Celkem zadaných osob se dvěma dávkami očkování: </a:t>
            </a:r>
            <a:r>
              <a:rPr lang="cs-CZ" b="1" dirty="0"/>
              <a:t>243 316</a:t>
            </a:r>
          </a:p>
          <a:p>
            <a:endParaRPr lang="cs-CZ" dirty="0"/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EB9160B7-CA04-4C4B-B84A-87187343F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97587"/>
              </p:ext>
            </p:extLst>
          </p:nvPr>
        </p:nvGraphicFramePr>
        <p:xfrm>
          <a:off x="447413" y="1738312"/>
          <a:ext cx="11297172" cy="3494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9345">
                  <a:extLst>
                    <a:ext uri="{9D8B030D-6E8A-4147-A177-3AD203B41FA5}">
                      <a16:colId xmlns:a16="http://schemas.microsoft.com/office/drawing/2014/main" val="3741648209"/>
                    </a:ext>
                  </a:extLst>
                </a:gridCol>
                <a:gridCol w="1688273">
                  <a:extLst>
                    <a:ext uri="{9D8B030D-6E8A-4147-A177-3AD203B41FA5}">
                      <a16:colId xmlns:a16="http://schemas.microsoft.com/office/drawing/2014/main" val="2529418744"/>
                    </a:ext>
                  </a:extLst>
                </a:gridCol>
                <a:gridCol w="1644421">
                  <a:extLst>
                    <a:ext uri="{9D8B030D-6E8A-4147-A177-3AD203B41FA5}">
                      <a16:colId xmlns:a16="http://schemas.microsoft.com/office/drawing/2014/main" val="4262067002"/>
                    </a:ext>
                  </a:extLst>
                </a:gridCol>
                <a:gridCol w="1693753">
                  <a:extLst>
                    <a:ext uri="{9D8B030D-6E8A-4147-A177-3AD203B41FA5}">
                      <a16:colId xmlns:a16="http://schemas.microsoft.com/office/drawing/2014/main" val="3507296748"/>
                    </a:ext>
                  </a:extLst>
                </a:gridCol>
                <a:gridCol w="1951380">
                  <a:extLst>
                    <a:ext uri="{9D8B030D-6E8A-4147-A177-3AD203B41FA5}">
                      <a16:colId xmlns:a16="http://schemas.microsoft.com/office/drawing/2014/main" val="3581549198"/>
                    </a:ext>
                  </a:extLst>
                </a:gridCol>
              </a:tblGrid>
              <a:tr h="41559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Pfizer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Moderna 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AstraZeneca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31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55701"/>
                  </a:ext>
                </a:extLst>
              </a:tr>
              <a:tr h="4911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dodáno do ČR k 1.3.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      877 860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      676 260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         88 800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          112 800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731798"/>
                  </a:ext>
                </a:extLst>
              </a:tr>
              <a:tr h="47226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poslední dodávky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      174 000 </a:t>
                      </a:r>
                      <a:endParaRPr lang="cs-CZ" sz="1400" b="1" i="0" u="none" strike="noStrike" dirty="0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        93 600 </a:t>
                      </a:r>
                      <a:endParaRPr lang="cs-CZ" sz="1400" b="1" i="0" u="none" strike="noStrike" dirty="0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         44 400 </a:t>
                      </a:r>
                      <a:endParaRPr lang="cs-CZ" sz="14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             36 000 </a:t>
                      </a:r>
                      <a:endParaRPr lang="cs-CZ" sz="14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4567957"/>
                  </a:ext>
                </a:extLst>
              </a:tr>
              <a:tr h="4722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proočkováno k 1.3.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      674 040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      608 861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37 627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             27 552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8461176"/>
                  </a:ext>
                </a:extLst>
              </a:tr>
              <a:tr h="41559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změna proti předchozímu dni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18 852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14 497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1 279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3 076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5635677"/>
                  </a:ext>
                </a:extLst>
              </a:tr>
              <a:tr h="41559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aktuální % </a:t>
                      </a:r>
                      <a:r>
                        <a:rPr lang="cs-CZ" sz="1800" b="1" u="none" strike="noStrike">
                          <a:effectLst/>
                        </a:rPr>
                        <a:t>vyočkovaných</a:t>
                      </a:r>
                      <a:r>
                        <a:rPr lang="cs-CZ" sz="1800" b="1" u="none" strike="noStrike" dirty="0">
                          <a:effectLst/>
                        </a:rPr>
                        <a:t> dodávek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85627"/>
                  </a:ext>
                </a:extLst>
              </a:tr>
              <a:tr h="4155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bez posledních dodávek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104,50%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149615"/>
                  </a:ext>
                </a:extLst>
              </a:tr>
              <a:tr h="39670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tj. kdyby nepřišly dávky tento týden, už nemáme čím očkovat</a:t>
                      </a:r>
                      <a:endParaRPr lang="cs-CZ" sz="10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1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937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3325A-84A0-4667-98D4-CC85EF07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27060" cy="576000"/>
          </a:xfrm>
        </p:spPr>
        <p:txBody>
          <a:bodyPr/>
          <a:lstStyle/>
          <a:p>
            <a:r>
              <a:rPr lang="cs-CZ" dirty="0"/>
              <a:t>Poznatky a požadavky k řízení systému očkování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4140" y="1077373"/>
            <a:ext cx="1121833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b="1" dirty="0"/>
              <a:t> </a:t>
            </a:r>
            <a:r>
              <a:rPr lang="cs-CZ" sz="2000" b="1" dirty="0"/>
              <a:t>Krajská a národní úroveň řízení:</a:t>
            </a:r>
          </a:p>
          <a:p>
            <a:pPr marL="177800" indent="-177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/>
              <a:t>Je nutné </a:t>
            </a:r>
            <a:r>
              <a:rPr lang="cs-CZ" sz="2000" dirty="0"/>
              <a:t>sledovat počty čekajících osob v jednotlivých kategoriích před závorami OČM.</a:t>
            </a:r>
          </a:p>
          <a:p>
            <a:pPr marL="177800" indent="-177800">
              <a:spcAft>
                <a:spcPts val="1800"/>
              </a:spcAft>
            </a:pPr>
            <a:r>
              <a:rPr lang="cs-CZ" sz="2000" dirty="0"/>
              <a:t>• Pedagogické pracovníky směrovat do OČM/VOČM k využití očkovací látky Astra </a:t>
            </a:r>
            <a:r>
              <a:rPr lang="cs-CZ" sz="2000" dirty="0" err="1"/>
              <a:t>Zeneca</a:t>
            </a:r>
            <a:r>
              <a:rPr lang="cs-CZ" sz="2000" dirty="0"/>
              <a:t>.</a:t>
            </a:r>
          </a:p>
          <a:p>
            <a:pPr marL="177800" indent="-177800">
              <a:spcAft>
                <a:spcPts val="1800"/>
              </a:spcAft>
            </a:pPr>
            <a:r>
              <a:rPr lang="cs-CZ" sz="2000" dirty="0"/>
              <a:t>• Dle stanovených skupin k očkování řídit pouštění před. tzv. závorou jednotlivých skupin dle </a:t>
            </a:r>
            <a:r>
              <a:rPr lang="cs-CZ" sz="2000" dirty="0" err="1"/>
              <a:t>prioritizace</a:t>
            </a:r>
            <a:r>
              <a:rPr lang="cs-CZ" sz="2000" dirty="0"/>
              <a:t> stanovené v národní strategii očkování a metodickém pokynu MZDR).</a:t>
            </a:r>
          </a:p>
          <a:p>
            <a:pPr marL="177800" indent="-177800">
              <a:spcAft>
                <a:spcPts val="1800"/>
              </a:spcAft>
            </a:pPr>
            <a:r>
              <a:rPr lang="cs-CZ" sz="2000" dirty="0"/>
              <a:t>• Kontrolovat průchod počtů uvolněných za závoru k rezervacím (počet provedených V1 termínů).</a:t>
            </a:r>
          </a:p>
          <a:p>
            <a:pPr marL="177800" indent="-177800">
              <a:spcAft>
                <a:spcPts val="1800"/>
              </a:spcAft>
            </a:pPr>
            <a:r>
              <a:rPr lang="cs-CZ" sz="2000" dirty="0"/>
              <a:t>• V závislosti na počtu čekajících osob před závorou řídit součinnost s PL - OČM/VOČM pro skupiny vybraných chronických pacientů a k doočkování skupin </a:t>
            </a:r>
            <a:r>
              <a:rPr lang="cs-CZ" sz="2000" b="1" dirty="0">
                <a:solidFill>
                  <a:srgbClr val="FF0000"/>
                </a:solidFill>
              </a:rPr>
              <a:t>zdravotníků nejméně 90% , 70% 80+ a 50% 70+.</a:t>
            </a:r>
            <a:endParaRPr lang="cs-CZ" sz="2000" dirty="0"/>
          </a:p>
          <a:p>
            <a:pPr marL="177800" indent="-177800">
              <a:spcAft>
                <a:spcPts val="1800"/>
              </a:spcAft>
            </a:pPr>
            <a:r>
              <a:rPr lang="cs-CZ" sz="2000" dirty="0"/>
              <a:t>• V součinnosti s NKOČ řídit distribuci očkovací látky v kraji na základě počtů registrací osob před závorou</a:t>
            </a:r>
          </a:p>
          <a:p>
            <a:pPr marL="177800" indent="-177800">
              <a:spcAft>
                <a:spcPts val="1800"/>
              </a:spcAft>
            </a:pPr>
            <a:r>
              <a:rPr lang="cs-CZ" sz="2000" dirty="0"/>
              <a:t>• Řídit a kontrolovat správné a včasné uvolňování závor pro efektivní využití očkovací látky.</a:t>
            </a:r>
          </a:p>
        </p:txBody>
      </p:sp>
    </p:spTree>
    <p:extLst>
      <p:ext uri="{BB962C8B-B14F-4D97-AF65-F5344CB8AC3E}">
        <p14:creationId xmlns:p14="http://schemas.microsoft.com/office/powerpoint/2010/main" val="150379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2457E-FAA8-4FA1-ADF9-0FB36B19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04" y="3558"/>
            <a:ext cx="5400832" cy="572444"/>
          </a:xfrm>
        </p:spPr>
        <p:txBody>
          <a:bodyPr/>
          <a:lstStyle/>
          <a:p>
            <a:r>
              <a:rPr lang="cs-CZ" dirty="0"/>
              <a:t>Sklady k 1.3.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B3CE15F-16BD-4D6E-B838-68612A14E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48393"/>
              </p:ext>
            </p:extLst>
          </p:nvPr>
        </p:nvGraphicFramePr>
        <p:xfrm>
          <a:off x="372979" y="721895"/>
          <a:ext cx="11442032" cy="6007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549">
                  <a:extLst>
                    <a:ext uri="{9D8B030D-6E8A-4147-A177-3AD203B41FA5}">
                      <a16:colId xmlns:a16="http://schemas.microsoft.com/office/drawing/2014/main" val="1566334935"/>
                    </a:ext>
                  </a:extLst>
                </a:gridCol>
                <a:gridCol w="1283777">
                  <a:extLst>
                    <a:ext uri="{9D8B030D-6E8A-4147-A177-3AD203B41FA5}">
                      <a16:colId xmlns:a16="http://schemas.microsoft.com/office/drawing/2014/main" val="3995080786"/>
                    </a:ext>
                  </a:extLst>
                </a:gridCol>
                <a:gridCol w="1313632">
                  <a:extLst>
                    <a:ext uri="{9D8B030D-6E8A-4147-A177-3AD203B41FA5}">
                      <a16:colId xmlns:a16="http://schemas.microsoft.com/office/drawing/2014/main" val="3444447000"/>
                    </a:ext>
                  </a:extLst>
                </a:gridCol>
                <a:gridCol w="1377074">
                  <a:extLst>
                    <a:ext uri="{9D8B030D-6E8A-4147-A177-3AD203B41FA5}">
                      <a16:colId xmlns:a16="http://schemas.microsoft.com/office/drawing/2014/main" val="1195565845"/>
                    </a:ext>
                  </a:extLst>
                </a:gridCol>
              </a:tblGrid>
              <a:tr h="1937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bg1"/>
                          </a:solidFill>
                          <a:effectLst/>
                        </a:rPr>
                        <a:t>Název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bg1"/>
                          </a:solidFill>
                          <a:effectLst/>
                        </a:rPr>
                        <a:t>Sklad Pfizer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bg1"/>
                          </a:solidFill>
                          <a:effectLst/>
                        </a:rPr>
                        <a:t>Sklad Moderna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D311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Sklad AZ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D31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061822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FN Brno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5814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4990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425135981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FN Ostrava - Poliklinika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1422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20359650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FN Plzeň - sklad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654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721234360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Fakultní nemocnice Plzeň - očkovací místo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3678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923161485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Fakultní Nemocnice Bulovka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1626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223040922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Fakultní Thomayerova nemocnice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1992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242179647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Fakultní nemocnice Hradec Králové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962939278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Fakultní nemocnice Královské Vinohrady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1878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096669704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Fakultní nemocnice Olomouc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3618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013721951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Fakultní nemocnice u sv. Anny v Brně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684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442006591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Fakultní nemocnice v Motole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774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63857809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Všeobecná fakultní nemocnice Praha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1170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467357693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Institut klinické a experimentální medicíny (IKEM)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1170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814663405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Nemocnice Na Homolce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948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237690668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Ústřední vojenská nemocnice Praha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6108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711106016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Karlovarská krajská nemocnice a.s.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1770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778786514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Krajská nemocnice Liberec, a.s.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2958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100763277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Krajská nemocnice T. Bati, a. s.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1488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599559798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Krajská zdravotní, a.s. - Masarykova nemocnice v Ústí nad Labem, o.z.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894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5900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009365734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Nemocnice Jihlava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1542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5090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093297070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Nemocnice Pardubického kraje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1704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893486825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Nemocnice České Budějovice - OČM Výstaviště České Budějovice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489979047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Nemocnice Rudolfa a Stefanie Benešov a.s.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2604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485276150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Nemocnice Rudolfa a Stefanie Benešov, a.s.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3216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572442721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Nemocnice Pardubice - Sál Jana Kašpara Krajský úřad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575719461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Oblastní nemocnice Kladno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2958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873910637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Oblastní nemocnice Kolín - očkovací místo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2304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95202930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Oblastní nemocnice Kolín - sklad = DOČM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1626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2700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00956296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Oblastní nemocnice Mladá Boleslav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1890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810535894"/>
                  </a:ext>
                </a:extLst>
              </a:tr>
              <a:tr h="1937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Oblastní nemocnice Příbram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1494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350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672832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5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57867-BCFC-4FA9-A5A4-F973F2F9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ABE3C42C-B754-4C8E-9665-41AA38F08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650959"/>
              </p:ext>
            </p:extLst>
          </p:nvPr>
        </p:nvGraphicFramePr>
        <p:xfrm>
          <a:off x="350544" y="868069"/>
          <a:ext cx="11284730" cy="583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09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33;p7">
            <a:extLst>
              <a:ext uri="{FF2B5EF4-FFF2-40B4-BE49-F238E27FC236}">
                <a16:creationId xmlns:a16="http://schemas.microsoft.com/office/drawing/2014/main" id="{2F61C92D-8B71-49AF-9931-972012CEEA48}"/>
              </a:ext>
            </a:extLst>
          </p:cNvPr>
          <p:cNvCxnSpPr/>
          <p:nvPr/>
        </p:nvCxnSpPr>
        <p:spPr>
          <a:xfrm rot="10800000" flipH="1">
            <a:off x="0" y="896493"/>
            <a:ext cx="10218057" cy="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35;p7">
            <a:extLst>
              <a:ext uri="{FF2B5EF4-FFF2-40B4-BE49-F238E27FC236}">
                <a16:creationId xmlns:a16="http://schemas.microsoft.com/office/drawing/2014/main" id="{D439CBEA-A3A8-4CAF-AD48-FCEE2DE7DD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8781" y="226273"/>
            <a:ext cx="1340438" cy="1340438"/>
          </a:xfrm>
          <a:prstGeom prst="rect">
            <a:avLst/>
          </a:prstGeom>
          <a:noFill/>
          <a:ln>
            <a:noFill/>
          </a:ln>
          <a:effectLst>
            <a:outerShdw blurRad="177800" dist="635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36;p7">
            <a:extLst>
              <a:ext uri="{FF2B5EF4-FFF2-40B4-BE49-F238E27FC236}">
                <a16:creationId xmlns:a16="http://schemas.microsoft.com/office/drawing/2014/main" id="{8136C94B-33C5-4C71-A51F-0A483A0D710F}"/>
              </a:ext>
            </a:extLst>
          </p:cNvPr>
          <p:cNvSpPr/>
          <p:nvPr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37;p7">
            <a:extLst>
              <a:ext uri="{FF2B5EF4-FFF2-40B4-BE49-F238E27FC236}">
                <a16:creationId xmlns:a16="http://schemas.microsoft.com/office/drawing/2014/main" id="{CE166CEC-AD69-4118-9BDE-EF8F06B01BE0}"/>
              </a:ext>
            </a:extLst>
          </p:cNvPr>
          <p:cNvGrpSpPr/>
          <p:nvPr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7" name="Google Shape;38;p7">
              <a:extLst>
                <a:ext uri="{FF2B5EF4-FFF2-40B4-BE49-F238E27FC236}">
                  <a16:creationId xmlns:a16="http://schemas.microsoft.com/office/drawing/2014/main" id="{2495457A-55FE-42E7-8E68-B6920D99283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9;p7">
              <a:extLst>
                <a:ext uri="{FF2B5EF4-FFF2-40B4-BE49-F238E27FC236}">
                  <a16:creationId xmlns:a16="http://schemas.microsoft.com/office/drawing/2014/main" id="{CF361374-A84B-49FA-BCC2-8E7B977460B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Nadpis 3">
            <a:extLst>
              <a:ext uri="{FF2B5EF4-FFF2-40B4-BE49-F238E27FC236}">
                <a16:creationId xmlns:a16="http://schemas.microsoft.com/office/drawing/2014/main" id="{BBE0403E-E65E-4366-BA49-2E64BFEE39ED}"/>
              </a:ext>
            </a:extLst>
          </p:cNvPr>
          <p:cNvSpPr txBox="1">
            <a:spLocks/>
          </p:cNvSpPr>
          <p:nvPr/>
        </p:nvSpPr>
        <p:spPr>
          <a:xfrm>
            <a:off x="332819" y="1"/>
            <a:ext cx="9885238" cy="8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tabLst/>
              <a:defRPr/>
            </a:pPr>
            <a:r>
              <a:rPr lang="cs-CZ" kern="0" dirty="0"/>
              <a:t>Počty r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egistrací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rezervací na</a:t>
            </a:r>
            <a:r>
              <a:rPr kumimoji="0" lang="cs-CZ" sz="2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očkování v ČR </a:t>
            </a:r>
            <a:r>
              <a:rPr kumimoji="0" lang="cs-CZ" sz="24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souhrně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" name="Google Shape;111;p1">
            <a:extLst>
              <a:ext uri="{FF2B5EF4-FFF2-40B4-BE49-F238E27FC236}">
                <a16:creationId xmlns:a16="http://schemas.microsoft.com/office/drawing/2014/main" id="{FDD943B3-348B-45EF-B1D4-7053E137986F}"/>
              </a:ext>
            </a:extLst>
          </p:cNvPr>
          <p:cNvGrpSpPr/>
          <p:nvPr/>
        </p:nvGrpSpPr>
        <p:grpSpPr>
          <a:xfrm>
            <a:off x="378632" y="6446269"/>
            <a:ext cx="372654" cy="372654"/>
            <a:chOff x="13385800" y="1917700"/>
            <a:chExt cx="1606550" cy="1606550"/>
          </a:xfrm>
        </p:grpSpPr>
        <p:sp>
          <p:nvSpPr>
            <p:cNvPr id="14" name="Google Shape;112;p1">
              <a:extLst>
                <a:ext uri="{FF2B5EF4-FFF2-40B4-BE49-F238E27FC236}">
                  <a16:creationId xmlns:a16="http://schemas.microsoft.com/office/drawing/2014/main" id="{F4E3913A-4D0F-445A-8123-7512448DD63A}"/>
                </a:ext>
              </a:extLst>
            </p:cNvPr>
            <p:cNvSpPr/>
            <p:nvPr/>
          </p:nvSpPr>
          <p:spPr>
            <a:xfrm>
              <a:off x="14031913" y="267017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3"/>
                    <a:pt x="1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7" y="6"/>
                    <a:pt x="7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2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13;p1">
              <a:extLst>
                <a:ext uri="{FF2B5EF4-FFF2-40B4-BE49-F238E27FC236}">
                  <a16:creationId xmlns:a16="http://schemas.microsoft.com/office/drawing/2014/main" id="{4D32A219-1310-4FBA-84C3-D43EC9CB08DD}"/>
                </a:ext>
              </a:extLst>
            </p:cNvPr>
            <p:cNvSpPr/>
            <p:nvPr/>
          </p:nvSpPr>
          <p:spPr>
            <a:xfrm>
              <a:off x="14038263" y="266541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4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4"/>
                    <a:pt x="1" y="5"/>
                  </a:cubicBezTo>
                  <a:cubicBezTo>
                    <a:pt x="1" y="7"/>
                    <a:pt x="3" y="11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8" y="5"/>
                    <a:pt x="5" y="5"/>
                    <a:pt x="5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14;p1">
              <a:extLst>
                <a:ext uri="{FF2B5EF4-FFF2-40B4-BE49-F238E27FC236}">
                  <a16:creationId xmlns:a16="http://schemas.microsoft.com/office/drawing/2014/main" id="{03936B85-C451-4DBA-B2CD-6B422E72F766}"/>
                </a:ext>
              </a:extLst>
            </p:cNvPr>
            <p:cNvSpPr/>
            <p:nvPr/>
          </p:nvSpPr>
          <p:spPr>
            <a:xfrm>
              <a:off x="14044613" y="26622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7" y="4"/>
                  </a:moveTo>
                  <a:cubicBezTo>
                    <a:pt x="5" y="3"/>
                    <a:pt x="5" y="3"/>
                    <a:pt x="4" y="1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10" y="5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15;p1">
              <a:extLst>
                <a:ext uri="{FF2B5EF4-FFF2-40B4-BE49-F238E27FC236}">
                  <a16:creationId xmlns:a16="http://schemas.microsoft.com/office/drawing/2014/main" id="{9066952E-AB2B-47B2-932F-6D4A2B5454ED}"/>
                </a:ext>
              </a:extLst>
            </p:cNvPr>
            <p:cNvSpPr/>
            <p:nvPr/>
          </p:nvSpPr>
          <p:spPr>
            <a:xfrm>
              <a:off x="14058900" y="2636838"/>
              <a:ext cx="34925" cy="23813"/>
            </a:xfrm>
            <a:custGeom>
              <a:avLst/>
              <a:gdLst/>
              <a:ahLst/>
              <a:cxnLst/>
              <a:rect l="l" t="t" r="r" b="b"/>
              <a:pathLst>
                <a:path w="64" h="44" extrusionOk="0">
                  <a:moveTo>
                    <a:pt x="63" y="3"/>
                  </a:moveTo>
                  <a:cubicBezTo>
                    <a:pt x="64" y="0"/>
                    <a:pt x="61" y="0"/>
                    <a:pt x="59" y="0"/>
                  </a:cubicBezTo>
                  <a:cubicBezTo>
                    <a:pt x="56" y="0"/>
                    <a:pt x="53" y="6"/>
                    <a:pt x="53" y="10"/>
                  </a:cubicBezTo>
                  <a:cubicBezTo>
                    <a:pt x="53" y="15"/>
                    <a:pt x="58" y="25"/>
                    <a:pt x="52" y="31"/>
                  </a:cubicBezTo>
                  <a:cubicBezTo>
                    <a:pt x="47" y="36"/>
                    <a:pt x="40" y="34"/>
                    <a:pt x="34" y="31"/>
                  </a:cubicBezTo>
                  <a:cubicBezTo>
                    <a:pt x="31" y="29"/>
                    <a:pt x="20" y="31"/>
                    <a:pt x="17" y="32"/>
                  </a:cubicBezTo>
                  <a:cubicBezTo>
                    <a:pt x="12" y="35"/>
                    <a:pt x="9" y="36"/>
                    <a:pt x="3" y="38"/>
                  </a:cubicBezTo>
                  <a:cubicBezTo>
                    <a:pt x="0" y="40"/>
                    <a:pt x="6" y="43"/>
                    <a:pt x="9" y="42"/>
                  </a:cubicBezTo>
                  <a:cubicBezTo>
                    <a:pt x="13" y="41"/>
                    <a:pt x="27" y="35"/>
                    <a:pt x="31" y="38"/>
                  </a:cubicBezTo>
                  <a:cubicBezTo>
                    <a:pt x="42" y="44"/>
                    <a:pt x="59" y="41"/>
                    <a:pt x="63" y="29"/>
                  </a:cubicBezTo>
                  <a:cubicBezTo>
                    <a:pt x="64" y="25"/>
                    <a:pt x="63" y="15"/>
                    <a:pt x="62" y="11"/>
                  </a:cubicBezTo>
                  <a:cubicBezTo>
                    <a:pt x="61" y="7"/>
                    <a:pt x="63" y="5"/>
                    <a:pt x="6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16;p1">
              <a:extLst>
                <a:ext uri="{FF2B5EF4-FFF2-40B4-BE49-F238E27FC236}">
                  <a16:creationId xmlns:a16="http://schemas.microsoft.com/office/drawing/2014/main" id="{F35D448F-1482-46D0-B61F-6E83957DF61C}"/>
                </a:ext>
              </a:extLst>
            </p:cNvPr>
            <p:cNvSpPr/>
            <p:nvPr/>
          </p:nvSpPr>
          <p:spPr>
            <a:xfrm>
              <a:off x="14049375" y="265906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7" y="2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5" y="6"/>
                    <a:pt x="9" y="7"/>
                    <a:pt x="10" y="6"/>
                  </a:cubicBezTo>
                  <a:cubicBezTo>
                    <a:pt x="11" y="6"/>
                    <a:pt x="11" y="6"/>
                    <a:pt x="12" y="5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0" y="2"/>
                    <a:pt x="8" y="2"/>
                    <a:pt x="7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7;p1">
              <a:extLst>
                <a:ext uri="{FF2B5EF4-FFF2-40B4-BE49-F238E27FC236}">
                  <a16:creationId xmlns:a16="http://schemas.microsoft.com/office/drawing/2014/main" id="{DFB09535-7FAF-4798-8E86-EAF84756B16C}"/>
                </a:ext>
              </a:extLst>
            </p:cNvPr>
            <p:cNvSpPr/>
            <p:nvPr/>
          </p:nvSpPr>
          <p:spPr>
            <a:xfrm>
              <a:off x="13542963" y="3302000"/>
              <a:ext cx="77788" cy="74613"/>
            </a:xfrm>
            <a:custGeom>
              <a:avLst/>
              <a:gdLst/>
              <a:ahLst/>
              <a:cxnLst/>
              <a:rect l="l" t="t" r="r" b="b"/>
              <a:pathLst>
                <a:path w="139" h="133" extrusionOk="0">
                  <a:moveTo>
                    <a:pt x="66" y="0"/>
                  </a:moveTo>
                  <a:cubicBezTo>
                    <a:pt x="49" y="0"/>
                    <a:pt x="32" y="7"/>
                    <a:pt x="19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19" y="114"/>
                  </a:cubicBezTo>
                  <a:cubicBezTo>
                    <a:pt x="32" y="126"/>
                    <a:pt x="49" y="133"/>
                    <a:pt x="66" y="133"/>
                  </a:cubicBezTo>
                  <a:cubicBezTo>
                    <a:pt x="84" y="133"/>
                    <a:pt x="101" y="126"/>
                    <a:pt x="113" y="114"/>
                  </a:cubicBezTo>
                  <a:cubicBezTo>
                    <a:pt x="139" y="88"/>
                    <a:pt x="139" y="46"/>
                    <a:pt x="113" y="20"/>
                  </a:cubicBezTo>
                  <a:cubicBezTo>
                    <a:pt x="101" y="7"/>
                    <a:pt x="84" y="0"/>
                    <a:pt x="66" y="0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6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0" y="88"/>
                    <a:pt x="26" y="77"/>
                    <a:pt x="26" y="67"/>
                  </a:cubicBezTo>
                  <a:cubicBezTo>
                    <a:pt x="26" y="56"/>
                    <a:pt x="30" y="46"/>
                    <a:pt x="38" y="38"/>
                  </a:cubicBezTo>
                  <a:cubicBezTo>
                    <a:pt x="46" y="31"/>
                    <a:pt x="56" y="27"/>
                    <a:pt x="66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0" y="54"/>
                    <a:pt x="110" y="79"/>
                    <a:pt x="95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8;p1">
              <a:extLst>
                <a:ext uri="{FF2B5EF4-FFF2-40B4-BE49-F238E27FC236}">
                  <a16:creationId xmlns:a16="http://schemas.microsoft.com/office/drawing/2014/main" id="{E4C0D3E0-EAAB-4918-A8C0-154661BA7D8F}"/>
                </a:ext>
              </a:extLst>
            </p:cNvPr>
            <p:cNvSpPr/>
            <p:nvPr/>
          </p:nvSpPr>
          <p:spPr>
            <a:xfrm>
              <a:off x="13796963" y="3213100"/>
              <a:ext cx="784225" cy="311150"/>
            </a:xfrm>
            <a:custGeom>
              <a:avLst/>
              <a:gdLst/>
              <a:ahLst/>
              <a:cxnLst/>
              <a:rect l="l" t="t" r="r" b="b"/>
              <a:pathLst>
                <a:path w="1400" h="555" extrusionOk="0">
                  <a:moveTo>
                    <a:pt x="1364" y="347"/>
                  </a:moveTo>
                  <a:cubicBezTo>
                    <a:pt x="1253" y="393"/>
                    <a:pt x="1253" y="393"/>
                    <a:pt x="1253" y="393"/>
                  </a:cubicBezTo>
                  <a:cubicBezTo>
                    <a:pt x="1160" y="170"/>
                    <a:pt x="1160" y="170"/>
                    <a:pt x="1160" y="170"/>
                  </a:cubicBezTo>
                  <a:cubicBezTo>
                    <a:pt x="1234" y="137"/>
                    <a:pt x="1305" y="97"/>
                    <a:pt x="1372" y="48"/>
                  </a:cubicBezTo>
                  <a:cubicBezTo>
                    <a:pt x="1383" y="40"/>
                    <a:pt x="1385" y="26"/>
                    <a:pt x="1377" y="15"/>
                  </a:cubicBezTo>
                  <a:cubicBezTo>
                    <a:pt x="1370" y="4"/>
                    <a:pt x="1355" y="2"/>
                    <a:pt x="1344" y="10"/>
                  </a:cubicBezTo>
                  <a:cubicBezTo>
                    <a:pt x="1275" y="60"/>
                    <a:pt x="1201" y="102"/>
                    <a:pt x="1124" y="134"/>
                  </a:cubicBezTo>
                  <a:cubicBezTo>
                    <a:pt x="1122" y="134"/>
                    <a:pt x="1121" y="135"/>
                    <a:pt x="1120" y="135"/>
                  </a:cubicBezTo>
                  <a:cubicBezTo>
                    <a:pt x="1119" y="136"/>
                    <a:pt x="1118" y="136"/>
                    <a:pt x="1117" y="137"/>
                  </a:cubicBezTo>
                  <a:cubicBezTo>
                    <a:pt x="986" y="191"/>
                    <a:pt x="845" y="219"/>
                    <a:pt x="700" y="219"/>
                  </a:cubicBezTo>
                  <a:cubicBezTo>
                    <a:pt x="555" y="219"/>
                    <a:pt x="414" y="191"/>
                    <a:pt x="283" y="137"/>
                  </a:cubicBezTo>
                  <a:cubicBezTo>
                    <a:pt x="282" y="136"/>
                    <a:pt x="281" y="136"/>
                    <a:pt x="280" y="135"/>
                  </a:cubicBezTo>
                  <a:cubicBezTo>
                    <a:pt x="278" y="135"/>
                    <a:pt x="277" y="134"/>
                    <a:pt x="276" y="134"/>
                  </a:cubicBezTo>
                  <a:cubicBezTo>
                    <a:pt x="197" y="101"/>
                    <a:pt x="122" y="59"/>
                    <a:pt x="52" y="7"/>
                  </a:cubicBezTo>
                  <a:cubicBezTo>
                    <a:pt x="42" y="0"/>
                    <a:pt x="27" y="2"/>
                    <a:pt x="19" y="12"/>
                  </a:cubicBezTo>
                  <a:cubicBezTo>
                    <a:pt x="11" y="23"/>
                    <a:pt x="14" y="38"/>
                    <a:pt x="24" y="45"/>
                  </a:cubicBezTo>
                  <a:cubicBezTo>
                    <a:pt x="92" y="95"/>
                    <a:pt x="164" y="137"/>
                    <a:pt x="240" y="170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36" y="347"/>
                    <a:pt x="36" y="347"/>
                    <a:pt x="36" y="347"/>
                  </a:cubicBezTo>
                  <a:cubicBezTo>
                    <a:pt x="24" y="342"/>
                    <a:pt x="10" y="347"/>
                    <a:pt x="5" y="359"/>
                  </a:cubicBezTo>
                  <a:cubicBezTo>
                    <a:pt x="0" y="371"/>
                    <a:pt x="6" y="385"/>
                    <a:pt x="18" y="390"/>
                  </a:cubicBezTo>
                  <a:cubicBezTo>
                    <a:pt x="285" y="501"/>
                    <a:pt x="285" y="501"/>
                    <a:pt x="285" y="501"/>
                  </a:cubicBezTo>
                  <a:cubicBezTo>
                    <a:pt x="288" y="502"/>
                    <a:pt x="291" y="502"/>
                    <a:pt x="294" y="502"/>
                  </a:cubicBezTo>
                  <a:cubicBezTo>
                    <a:pt x="303" y="502"/>
                    <a:pt x="312" y="497"/>
                    <a:pt x="315" y="488"/>
                  </a:cubicBezTo>
                  <a:cubicBezTo>
                    <a:pt x="320" y="476"/>
                    <a:pt x="315" y="462"/>
                    <a:pt x="303" y="457"/>
                  </a:cubicBezTo>
                  <a:cubicBezTo>
                    <a:pt x="191" y="411"/>
                    <a:pt x="191" y="411"/>
                    <a:pt x="191" y="411"/>
                  </a:cubicBezTo>
                  <a:cubicBezTo>
                    <a:pt x="283" y="188"/>
                    <a:pt x="283" y="188"/>
                    <a:pt x="283" y="188"/>
                  </a:cubicBezTo>
                  <a:cubicBezTo>
                    <a:pt x="408" y="237"/>
                    <a:pt x="540" y="263"/>
                    <a:pt x="676" y="266"/>
                  </a:cubicBezTo>
                  <a:cubicBezTo>
                    <a:pt x="676" y="507"/>
                    <a:pt x="676" y="507"/>
                    <a:pt x="676" y="507"/>
                  </a:cubicBezTo>
                  <a:cubicBezTo>
                    <a:pt x="556" y="507"/>
                    <a:pt x="556" y="507"/>
                    <a:pt x="556" y="507"/>
                  </a:cubicBezTo>
                  <a:cubicBezTo>
                    <a:pt x="543" y="507"/>
                    <a:pt x="532" y="518"/>
                    <a:pt x="532" y="531"/>
                  </a:cubicBezTo>
                  <a:cubicBezTo>
                    <a:pt x="532" y="544"/>
                    <a:pt x="543" y="555"/>
                    <a:pt x="556" y="555"/>
                  </a:cubicBezTo>
                  <a:cubicBezTo>
                    <a:pt x="844" y="555"/>
                    <a:pt x="844" y="555"/>
                    <a:pt x="844" y="555"/>
                  </a:cubicBezTo>
                  <a:cubicBezTo>
                    <a:pt x="857" y="555"/>
                    <a:pt x="868" y="544"/>
                    <a:pt x="868" y="531"/>
                  </a:cubicBezTo>
                  <a:cubicBezTo>
                    <a:pt x="868" y="518"/>
                    <a:pt x="857" y="507"/>
                    <a:pt x="844" y="507"/>
                  </a:cubicBezTo>
                  <a:cubicBezTo>
                    <a:pt x="724" y="507"/>
                    <a:pt x="724" y="507"/>
                    <a:pt x="724" y="507"/>
                  </a:cubicBezTo>
                  <a:cubicBezTo>
                    <a:pt x="724" y="265"/>
                    <a:pt x="724" y="265"/>
                    <a:pt x="724" y="265"/>
                  </a:cubicBezTo>
                  <a:cubicBezTo>
                    <a:pt x="860" y="263"/>
                    <a:pt x="992" y="236"/>
                    <a:pt x="1117" y="188"/>
                  </a:cubicBezTo>
                  <a:cubicBezTo>
                    <a:pt x="1209" y="411"/>
                    <a:pt x="1209" y="411"/>
                    <a:pt x="1209" y="411"/>
                  </a:cubicBezTo>
                  <a:cubicBezTo>
                    <a:pt x="1097" y="457"/>
                    <a:pt x="1097" y="457"/>
                    <a:pt x="1097" y="457"/>
                  </a:cubicBezTo>
                  <a:cubicBezTo>
                    <a:pt x="1085" y="462"/>
                    <a:pt x="1080" y="476"/>
                    <a:pt x="1085" y="488"/>
                  </a:cubicBezTo>
                  <a:cubicBezTo>
                    <a:pt x="1088" y="497"/>
                    <a:pt x="1097" y="502"/>
                    <a:pt x="1106" y="502"/>
                  </a:cubicBezTo>
                  <a:cubicBezTo>
                    <a:pt x="1109" y="502"/>
                    <a:pt x="1112" y="502"/>
                    <a:pt x="1115" y="501"/>
                  </a:cubicBezTo>
                  <a:cubicBezTo>
                    <a:pt x="1382" y="390"/>
                    <a:pt x="1382" y="390"/>
                    <a:pt x="1382" y="390"/>
                  </a:cubicBezTo>
                  <a:cubicBezTo>
                    <a:pt x="1394" y="385"/>
                    <a:pt x="1400" y="371"/>
                    <a:pt x="1395" y="359"/>
                  </a:cubicBezTo>
                  <a:cubicBezTo>
                    <a:pt x="1390" y="347"/>
                    <a:pt x="1376" y="342"/>
                    <a:pt x="1364" y="3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9;p1">
              <a:extLst>
                <a:ext uri="{FF2B5EF4-FFF2-40B4-BE49-F238E27FC236}">
                  <a16:creationId xmlns:a16="http://schemas.microsoft.com/office/drawing/2014/main" id="{6D8CC492-721C-4112-BCB4-463FBF38B435}"/>
                </a:ext>
              </a:extLst>
            </p:cNvPr>
            <p:cNvSpPr/>
            <p:nvPr/>
          </p:nvSpPr>
          <p:spPr>
            <a:xfrm>
              <a:off x="14216063" y="2730500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0;p1">
              <a:extLst>
                <a:ext uri="{FF2B5EF4-FFF2-40B4-BE49-F238E27FC236}">
                  <a16:creationId xmlns:a16="http://schemas.microsoft.com/office/drawing/2014/main" id="{C3970CE9-4E24-493A-A531-07B41A3892CD}"/>
                </a:ext>
              </a:extLst>
            </p:cNvPr>
            <p:cNvSpPr/>
            <p:nvPr/>
          </p:nvSpPr>
          <p:spPr>
            <a:xfrm>
              <a:off x="13796963" y="1917700"/>
              <a:ext cx="784225" cy="306388"/>
            </a:xfrm>
            <a:custGeom>
              <a:avLst/>
              <a:gdLst/>
              <a:ahLst/>
              <a:cxnLst/>
              <a:rect l="l" t="t" r="r" b="b"/>
              <a:pathLst>
                <a:path w="1400" h="548" extrusionOk="0">
                  <a:moveTo>
                    <a:pt x="27" y="209"/>
                  </a:moveTo>
                  <a:cubicBezTo>
                    <a:pt x="30" y="209"/>
                    <a:pt x="33" y="209"/>
                    <a:pt x="36" y="208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167" y="417"/>
                    <a:pt x="97" y="456"/>
                    <a:pt x="31" y="504"/>
                  </a:cubicBezTo>
                  <a:cubicBezTo>
                    <a:pt x="20" y="512"/>
                    <a:pt x="18" y="526"/>
                    <a:pt x="25" y="537"/>
                  </a:cubicBezTo>
                  <a:cubicBezTo>
                    <a:pt x="30" y="543"/>
                    <a:pt x="37" y="547"/>
                    <a:pt x="44" y="547"/>
                  </a:cubicBezTo>
                  <a:cubicBezTo>
                    <a:pt x="49" y="547"/>
                    <a:pt x="54" y="545"/>
                    <a:pt x="58" y="542"/>
                  </a:cubicBezTo>
                  <a:cubicBezTo>
                    <a:pt x="127" y="493"/>
                    <a:pt x="200" y="452"/>
                    <a:pt x="277" y="420"/>
                  </a:cubicBezTo>
                  <a:cubicBezTo>
                    <a:pt x="278" y="420"/>
                    <a:pt x="279" y="419"/>
                    <a:pt x="280" y="419"/>
                  </a:cubicBezTo>
                  <a:cubicBezTo>
                    <a:pt x="281" y="418"/>
                    <a:pt x="282" y="418"/>
                    <a:pt x="283" y="417"/>
                  </a:cubicBezTo>
                  <a:cubicBezTo>
                    <a:pt x="414" y="363"/>
                    <a:pt x="555" y="335"/>
                    <a:pt x="700" y="335"/>
                  </a:cubicBezTo>
                  <a:cubicBezTo>
                    <a:pt x="845" y="335"/>
                    <a:pt x="986" y="363"/>
                    <a:pt x="1117" y="417"/>
                  </a:cubicBezTo>
                  <a:cubicBezTo>
                    <a:pt x="1118" y="418"/>
                    <a:pt x="1119" y="418"/>
                    <a:pt x="1120" y="419"/>
                  </a:cubicBezTo>
                  <a:cubicBezTo>
                    <a:pt x="1121" y="419"/>
                    <a:pt x="1122" y="420"/>
                    <a:pt x="1123" y="420"/>
                  </a:cubicBezTo>
                  <a:cubicBezTo>
                    <a:pt x="1199" y="452"/>
                    <a:pt x="1271" y="492"/>
                    <a:pt x="1339" y="541"/>
                  </a:cubicBezTo>
                  <a:cubicBezTo>
                    <a:pt x="1350" y="548"/>
                    <a:pt x="1365" y="546"/>
                    <a:pt x="1372" y="535"/>
                  </a:cubicBezTo>
                  <a:cubicBezTo>
                    <a:pt x="1380" y="525"/>
                    <a:pt x="1377" y="510"/>
                    <a:pt x="1367" y="502"/>
                  </a:cubicBezTo>
                  <a:cubicBezTo>
                    <a:pt x="1302" y="455"/>
                    <a:pt x="1232" y="416"/>
                    <a:pt x="1160" y="384"/>
                  </a:cubicBezTo>
                  <a:cubicBezTo>
                    <a:pt x="1253" y="161"/>
                    <a:pt x="1253" y="161"/>
                    <a:pt x="1253" y="161"/>
                  </a:cubicBezTo>
                  <a:cubicBezTo>
                    <a:pt x="1364" y="208"/>
                    <a:pt x="1364" y="208"/>
                    <a:pt x="1364" y="208"/>
                  </a:cubicBezTo>
                  <a:cubicBezTo>
                    <a:pt x="1367" y="209"/>
                    <a:pt x="1370" y="209"/>
                    <a:pt x="1373" y="209"/>
                  </a:cubicBezTo>
                  <a:cubicBezTo>
                    <a:pt x="1382" y="209"/>
                    <a:pt x="1391" y="204"/>
                    <a:pt x="1395" y="195"/>
                  </a:cubicBezTo>
                  <a:cubicBezTo>
                    <a:pt x="1400" y="183"/>
                    <a:pt x="1394" y="169"/>
                    <a:pt x="1382" y="164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115" y="53"/>
                    <a:pt x="1115" y="53"/>
                    <a:pt x="1115" y="53"/>
                  </a:cubicBezTo>
                  <a:cubicBezTo>
                    <a:pt x="1103" y="49"/>
                    <a:pt x="1090" y="54"/>
                    <a:pt x="1085" y="66"/>
                  </a:cubicBezTo>
                  <a:cubicBezTo>
                    <a:pt x="1080" y="78"/>
                    <a:pt x="1085" y="92"/>
                    <a:pt x="1097" y="97"/>
                  </a:cubicBezTo>
                  <a:cubicBezTo>
                    <a:pt x="1209" y="143"/>
                    <a:pt x="1209" y="143"/>
                    <a:pt x="1209" y="143"/>
                  </a:cubicBezTo>
                  <a:cubicBezTo>
                    <a:pt x="1116" y="366"/>
                    <a:pt x="1116" y="366"/>
                    <a:pt x="1116" y="366"/>
                  </a:cubicBezTo>
                  <a:cubicBezTo>
                    <a:pt x="992" y="318"/>
                    <a:pt x="860" y="291"/>
                    <a:pt x="724" y="289"/>
                  </a:cubicBezTo>
                  <a:cubicBezTo>
                    <a:pt x="724" y="47"/>
                    <a:pt x="724" y="47"/>
                    <a:pt x="724" y="47"/>
                  </a:cubicBezTo>
                  <a:cubicBezTo>
                    <a:pt x="844" y="47"/>
                    <a:pt x="844" y="47"/>
                    <a:pt x="844" y="47"/>
                  </a:cubicBezTo>
                  <a:cubicBezTo>
                    <a:pt x="857" y="47"/>
                    <a:pt x="868" y="36"/>
                    <a:pt x="868" y="23"/>
                  </a:cubicBezTo>
                  <a:cubicBezTo>
                    <a:pt x="868" y="10"/>
                    <a:pt x="857" y="0"/>
                    <a:pt x="844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43" y="0"/>
                    <a:pt x="532" y="10"/>
                    <a:pt x="532" y="23"/>
                  </a:cubicBezTo>
                  <a:cubicBezTo>
                    <a:pt x="532" y="36"/>
                    <a:pt x="543" y="47"/>
                    <a:pt x="556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76" y="289"/>
                    <a:pt x="676" y="289"/>
                    <a:pt x="676" y="289"/>
                  </a:cubicBezTo>
                  <a:cubicBezTo>
                    <a:pt x="540" y="291"/>
                    <a:pt x="408" y="318"/>
                    <a:pt x="284" y="366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15" y="92"/>
                    <a:pt x="320" y="78"/>
                    <a:pt x="315" y="66"/>
                  </a:cubicBezTo>
                  <a:cubicBezTo>
                    <a:pt x="310" y="54"/>
                    <a:pt x="297" y="48"/>
                    <a:pt x="285" y="53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6" y="169"/>
                    <a:pt x="0" y="183"/>
                    <a:pt x="5" y="195"/>
                  </a:cubicBezTo>
                  <a:cubicBezTo>
                    <a:pt x="9" y="204"/>
                    <a:pt x="18" y="209"/>
                    <a:pt x="27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1;p1">
              <a:extLst>
                <a:ext uri="{FF2B5EF4-FFF2-40B4-BE49-F238E27FC236}">
                  <a16:creationId xmlns:a16="http://schemas.microsoft.com/office/drawing/2014/main" id="{04429120-BEA6-48DE-8F44-6AA26072EC50}"/>
                </a:ext>
              </a:extLst>
            </p:cNvPr>
            <p:cNvSpPr/>
            <p:nvPr/>
          </p:nvSpPr>
          <p:spPr>
            <a:xfrm>
              <a:off x="13385800" y="2328863"/>
              <a:ext cx="309563" cy="782638"/>
            </a:xfrm>
            <a:custGeom>
              <a:avLst/>
              <a:gdLst/>
              <a:ahLst/>
              <a:cxnLst/>
              <a:rect l="l" t="t" r="r" b="b"/>
              <a:pathLst>
                <a:path w="553" h="1396" extrusionOk="0">
                  <a:moveTo>
                    <a:pt x="208" y="1364"/>
                  </a:moveTo>
                  <a:cubicBezTo>
                    <a:pt x="162" y="1252"/>
                    <a:pt x="162" y="1252"/>
                    <a:pt x="162" y="1252"/>
                  </a:cubicBezTo>
                  <a:cubicBezTo>
                    <a:pt x="385" y="1160"/>
                    <a:pt x="385" y="1160"/>
                    <a:pt x="385" y="1160"/>
                  </a:cubicBezTo>
                  <a:cubicBezTo>
                    <a:pt x="417" y="1232"/>
                    <a:pt x="456" y="1301"/>
                    <a:pt x="503" y="1366"/>
                  </a:cubicBezTo>
                  <a:cubicBezTo>
                    <a:pt x="507" y="1373"/>
                    <a:pt x="514" y="1376"/>
                    <a:pt x="522" y="1376"/>
                  </a:cubicBezTo>
                  <a:cubicBezTo>
                    <a:pt x="526" y="1376"/>
                    <a:pt x="531" y="1375"/>
                    <a:pt x="535" y="1372"/>
                  </a:cubicBezTo>
                  <a:cubicBezTo>
                    <a:pt x="546" y="1364"/>
                    <a:pt x="549" y="1349"/>
                    <a:pt x="541" y="1339"/>
                  </a:cubicBezTo>
                  <a:cubicBezTo>
                    <a:pt x="492" y="1271"/>
                    <a:pt x="452" y="1198"/>
                    <a:pt x="420" y="1123"/>
                  </a:cubicBezTo>
                  <a:cubicBezTo>
                    <a:pt x="420" y="1122"/>
                    <a:pt x="420" y="1121"/>
                    <a:pt x="419" y="1120"/>
                  </a:cubicBezTo>
                  <a:cubicBezTo>
                    <a:pt x="419" y="1119"/>
                    <a:pt x="418" y="1117"/>
                    <a:pt x="418" y="1116"/>
                  </a:cubicBezTo>
                  <a:cubicBezTo>
                    <a:pt x="364" y="985"/>
                    <a:pt x="336" y="844"/>
                    <a:pt x="336" y="700"/>
                  </a:cubicBezTo>
                  <a:cubicBezTo>
                    <a:pt x="336" y="555"/>
                    <a:pt x="364" y="414"/>
                    <a:pt x="418" y="283"/>
                  </a:cubicBezTo>
                  <a:cubicBezTo>
                    <a:pt x="418" y="282"/>
                    <a:pt x="419" y="281"/>
                    <a:pt x="419" y="279"/>
                  </a:cubicBezTo>
                  <a:cubicBezTo>
                    <a:pt x="420" y="278"/>
                    <a:pt x="420" y="277"/>
                    <a:pt x="421" y="276"/>
                  </a:cubicBezTo>
                  <a:cubicBezTo>
                    <a:pt x="453" y="198"/>
                    <a:pt x="495" y="124"/>
                    <a:pt x="545" y="54"/>
                  </a:cubicBezTo>
                  <a:cubicBezTo>
                    <a:pt x="553" y="44"/>
                    <a:pt x="551" y="29"/>
                    <a:pt x="540" y="21"/>
                  </a:cubicBezTo>
                  <a:cubicBezTo>
                    <a:pt x="530" y="14"/>
                    <a:pt x="515" y="16"/>
                    <a:pt x="507" y="26"/>
                  </a:cubicBezTo>
                  <a:cubicBezTo>
                    <a:pt x="458" y="94"/>
                    <a:pt x="418" y="165"/>
                    <a:pt x="385" y="239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13" y="23"/>
                    <a:pt x="207" y="10"/>
                    <a:pt x="195" y="5"/>
                  </a:cubicBezTo>
                  <a:cubicBezTo>
                    <a:pt x="183" y="0"/>
                    <a:pt x="169" y="5"/>
                    <a:pt x="164" y="17"/>
                  </a:cubicBezTo>
                  <a:cubicBezTo>
                    <a:pt x="54" y="284"/>
                    <a:pt x="54" y="284"/>
                    <a:pt x="54" y="284"/>
                  </a:cubicBezTo>
                  <a:cubicBezTo>
                    <a:pt x="49" y="296"/>
                    <a:pt x="55" y="310"/>
                    <a:pt x="67" y="315"/>
                  </a:cubicBezTo>
                  <a:cubicBezTo>
                    <a:pt x="70" y="316"/>
                    <a:pt x="73" y="317"/>
                    <a:pt x="76" y="317"/>
                  </a:cubicBezTo>
                  <a:cubicBezTo>
                    <a:pt x="85" y="317"/>
                    <a:pt x="94" y="311"/>
                    <a:pt x="98" y="302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367" y="283"/>
                    <a:pt x="367" y="283"/>
                    <a:pt x="367" y="283"/>
                  </a:cubicBezTo>
                  <a:cubicBezTo>
                    <a:pt x="318" y="407"/>
                    <a:pt x="292" y="540"/>
                    <a:pt x="289" y="676"/>
                  </a:cubicBezTo>
                  <a:cubicBezTo>
                    <a:pt x="47" y="676"/>
                    <a:pt x="47" y="676"/>
                    <a:pt x="47" y="676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7" y="542"/>
                    <a:pt x="37" y="532"/>
                    <a:pt x="24" y="532"/>
                  </a:cubicBezTo>
                  <a:cubicBezTo>
                    <a:pt x="11" y="532"/>
                    <a:pt x="0" y="542"/>
                    <a:pt x="0" y="555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0" y="857"/>
                    <a:pt x="11" y="867"/>
                    <a:pt x="24" y="867"/>
                  </a:cubicBezTo>
                  <a:cubicBezTo>
                    <a:pt x="37" y="867"/>
                    <a:pt x="47" y="857"/>
                    <a:pt x="47" y="844"/>
                  </a:cubicBezTo>
                  <a:cubicBezTo>
                    <a:pt x="47" y="723"/>
                    <a:pt x="47" y="723"/>
                    <a:pt x="47" y="723"/>
                  </a:cubicBezTo>
                  <a:cubicBezTo>
                    <a:pt x="289" y="723"/>
                    <a:pt x="289" y="723"/>
                    <a:pt x="289" y="723"/>
                  </a:cubicBezTo>
                  <a:cubicBezTo>
                    <a:pt x="292" y="859"/>
                    <a:pt x="318" y="992"/>
                    <a:pt x="367" y="1116"/>
                  </a:cubicBezTo>
                  <a:cubicBezTo>
                    <a:pt x="144" y="1208"/>
                    <a:pt x="144" y="1208"/>
                    <a:pt x="144" y="1208"/>
                  </a:cubicBezTo>
                  <a:cubicBezTo>
                    <a:pt x="98" y="1097"/>
                    <a:pt x="98" y="1097"/>
                    <a:pt x="98" y="1097"/>
                  </a:cubicBezTo>
                  <a:cubicBezTo>
                    <a:pt x="93" y="1085"/>
                    <a:pt x="79" y="1079"/>
                    <a:pt x="67" y="1084"/>
                  </a:cubicBezTo>
                  <a:cubicBezTo>
                    <a:pt x="55" y="1089"/>
                    <a:pt x="49" y="1103"/>
                    <a:pt x="54" y="1115"/>
                  </a:cubicBezTo>
                  <a:cubicBezTo>
                    <a:pt x="164" y="1382"/>
                    <a:pt x="164" y="1382"/>
                    <a:pt x="164" y="1382"/>
                  </a:cubicBezTo>
                  <a:cubicBezTo>
                    <a:pt x="168" y="1391"/>
                    <a:pt x="177" y="1396"/>
                    <a:pt x="186" y="1396"/>
                  </a:cubicBezTo>
                  <a:cubicBezTo>
                    <a:pt x="189" y="1396"/>
                    <a:pt x="192" y="1396"/>
                    <a:pt x="195" y="1394"/>
                  </a:cubicBezTo>
                  <a:cubicBezTo>
                    <a:pt x="207" y="1389"/>
                    <a:pt x="213" y="1376"/>
                    <a:pt x="208" y="13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2;p1">
              <a:extLst>
                <a:ext uri="{FF2B5EF4-FFF2-40B4-BE49-F238E27FC236}">
                  <a16:creationId xmlns:a16="http://schemas.microsoft.com/office/drawing/2014/main" id="{9C9D4DA1-B15B-4D92-8C1B-33CAD9F3C373}"/>
                </a:ext>
              </a:extLst>
            </p:cNvPr>
            <p:cNvSpPr/>
            <p:nvPr/>
          </p:nvSpPr>
          <p:spPr>
            <a:xfrm>
              <a:off x="14274800" y="2789238"/>
              <a:ext cx="14288" cy="92075"/>
            </a:xfrm>
            <a:custGeom>
              <a:avLst/>
              <a:gdLst/>
              <a:ahLst/>
              <a:cxnLst/>
              <a:rect l="l" t="t" r="r" b="b"/>
              <a:pathLst>
                <a:path w="25" h="163" extrusionOk="0">
                  <a:moveTo>
                    <a:pt x="7" y="0"/>
                  </a:moveTo>
                  <a:cubicBezTo>
                    <a:pt x="0" y="0"/>
                    <a:pt x="15" y="40"/>
                    <a:pt x="16" y="77"/>
                  </a:cubicBezTo>
                  <a:cubicBezTo>
                    <a:pt x="16" y="84"/>
                    <a:pt x="18" y="103"/>
                    <a:pt x="19" y="120"/>
                  </a:cubicBezTo>
                  <a:cubicBezTo>
                    <a:pt x="20" y="137"/>
                    <a:pt x="20" y="163"/>
                    <a:pt x="23" y="158"/>
                  </a:cubicBezTo>
                  <a:cubicBezTo>
                    <a:pt x="24" y="156"/>
                    <a:pt x="25" y="129"/>
                    <a:pt x="24" y="123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3" y="51"/>
                    <a:pt x="18" y="1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23;p1">
              <a:extLst>
                <a:ext uri="{FF2B5EF4-FFF2-40B4-BE49-F238E27FC236}">
                  <a16:creationId xmlns:a16="http://schemas.microsoft.com/office/drawing/2014/main" id="{7BE76FB4-6791-46DE-A9B0-E4253F93221E}"/>
                </a:ext>
              </a:extLst>
            </p:cNvPr>
            <p:cNvSpPr/>
            <p:nvPr/>
          </p:nvSpPr>
          <p:spPr>
            <a:xfrm>
              <a:off x="14119225" y="240982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3"/>
                  </a:moveTo>
                  <a:cubicBezTo>
                    <a:pt x="0" y="6"/>
                    <a:pt x="3" y="6"/>
                    <a:pt x="5" y="6"/>
                  </a:cubicBezTo>
                  <a:cubicBezTo>
                    <a:pt x="8" y="4"/>
                    <a:pt x="7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24;p1">
              <a:extLst>
                <a:ext uri="{FF2B5EF4-FFF2-40B4-BE49-F238E27FC236}">
                  <a16:creationId xmlns:a16="http://schemas.microsoft.com/office/drawing/2014/main" id="{B08D9D92-2036-4666-B606-C574F7771F01}"/>
                </a:ext>
              </a:extLst>
            </p:cNvPr>
            <p:cNvSpPr/>
            <p:nvPr/>
          </p:nvSpPr>
          <p:spPr>
            <a:xfrm>
              <a:off x="14023975" y="25114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1" y="2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4" y="9"/>
                    <a:pt x="6" y="6"/>
                    <a:pt x="6" y="4"/>
                  </a:cubicBezTo>
                  <a:cubicBezTo>
                    <a:pt x="7" y="1"/>
                    <a:pt x="4" y="0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5;p1">
              <a:extLst>
                <a:ext uri="{FF2B5EF4-FFF2-40B4-BE49-F238E27FC236}">
                  <a16:creationId xmlns:a16="http://schemas.microsoft.com/office/drawing/2014/main" id="{34C0A0E0-A0CC-41A7-8DB6-4C65E91F86D6}"/>
                </a:ext>
              </a:extLst>
            </p:cNvPr>
            <p:cNvSpPr/>
            <p:nvPr/>
          </p:nvSpPr>
          <p:spPr>
            <a:xfrm>
              <a:off x="14028738" y="25161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2" y="2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1" y="8"/>
                    <a:pt x="3" y="11"/>
                    <a:pt x="5" y="9"/>
                  </a:cubicBezTo>
                  <a:cubicBezTo>
                    <a:pt x="8" y="8"/>
                    <a:pt x="6" y="4"/>
                    <a:pt x="8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26;p1">
              <a:extLst>
                <a:ext uri="{FF2B5EF4-FFF2-40B4-BE49-F238E27FC236}">
                  <a16:creationId xmlns:a16="http://schemas.microsoft.com/office/drawing/2014/main" id="{6E6CF980-30FA-416E-A284-C8D2F24A314A}"/>
                </a:ext>
              </a:extLst>
            </p:cNvPr>
            <p:cNvSpPr/>
            <p:nvPr/>
          </p:nvSpPr>
          <p:spPr>
            <a:xfrm>
              <a:off x="14217650" y="273526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4" y="5"/>
                    <a:pt x="5" y="4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7;p1">
              <a:extLst>
                <a:ext uri="{FF2B5EF4-FFF2-40B4-BE49-F238E27FC236}">
                  <a16:creationId xmlns:a16="http://schemas.microsoft.com/office/drawing/2014/main" id="{1CA9D23D-CA4B-481A-B3C1-4A47DAD6FA5C}"/>
                </a:ext>
              </a:extLst>
            </p:cNvPr>
            <p:cNvSpPr/>
            <p:nvPr/>
          </p:nvSpPr>
          <p:spPr>
            <a:xfrm>
              <a:off x="14154150" y="2376488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3" y="21"/>
                  </a:moveTo>
                  <a:cubicBezTo>
                    <a:pt x="17" y="21"/>
                    <a:pt x="29" y="17"/>
                    <a:pt x="29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14" y="18"/>
                    <a:pt x="13" y="13"/>
                  </a:cubicBezTo>
                  <a:cubicBezTo>
                    <a:pt x="13" y="10"/>
                    <a:pt x="13" y="10"/>
                    <a:pt x="14" y="8"/>
                  </a:cubicBezTo>
                  <a:cubicBezTo>
                    <a:pt x="16" y="5"/>
                    <a:pt x="8" y="0"/>
                    <a:pt x="5" y="5"/>
                  </a:cubicBezTo>
                  <a:cubicBezTo>
                    <a:pt x="0" y="12"/>
                    <a:pt x="5" y="21"/>
                    <a:pt x="13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8;p1">
              <a:extLst>
                <a:ext uri="{FF2B5EF4-FFF2-40B4-BE49-F238E27FC236}">
                  <a16:creationId xmlns:a16="http://schemas.microsoft.com/office/drawing/2014/main" id="{61C58F8D-9EE5-42B4-AB18-19E214D253F8}"/>
                </a:ext>
              </a:extLst>
            </p:cNvPr>
            <p:cNvSpPr/>
            <p:nvPr/>
          </p:nvSpPr>
          <p:spPr>
            <a:xfrm>
              <a:off x="14031913" y="29368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4" y="1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5" y="0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9;p1">
              <a:extLst>
                <a:ext uri="{FF2B5EF4-FFF2-40B4-BE49-F238E27FC236}">
                  <a16:creationId xmlns:a16="http://schemas.microsoft.com/office/drawing/2014/main" id="{9BC119BE-581F-4CF7-96B1-B22E1779581A}"/>
                </a:ext>
              </a:extLst>
            </p:cNvPr>
            <p:cNvSpPr/>
            <p:nvPr/>
          </p:nvSpPr>
          <p:spPr>
            <a:xfrm>
              <a:off x="14138275" y="2368550"/>
              <a:ext cx="61913" cy="33338"/>
            </a:xfrm>
            <a:custGeom>
              <a:avLst/>
              <a:gdLst/>
              <a:ahLst/>
              <a:cxnLst/>
              <a:rect l="l" t="t" r="r" b="b"/>
              <a:pathLst>
                <a:path w="109" h="59" extrusionOk="0">
                  <a:moveTo>
                    <a:pt x="86" y="16"/>
                  </a:moveTo>
                  <a:cubicBezTo>
                    <a:pt x="77" y="17"/>
                    <a:pt x="72" y="16"/>
                    <a:pt x="68" y="16"/>
                  </a:cubicBezTo>
                  <a:cubicBezTo>
                    <a:pt x="60" y="14"/>
                    <a:pt x="55" y="12"/>
                    <a:pt x="49" y="10"/>
                  </a:cubicBezTo>
                  <a:cubicBezTo>
                    <a:pt x="42" y="8"/>
                    <a:pt x="36" y="0"/>
                    <a:pt x="30" y="1"/>
                  </a:cubicBezTo>
                  <a:cubicBezTo>
                    <a:pt x="27" y="6"/>
                    <a:pt x="21" y="12"/>
                    <a:pt x="16" y="17"/>
                  </a:cubicBezTo>
                  <a:cubicBezTo>
                    <a:pt x="12" y="20"/>
                    <a:pt x="7" y="23"/>
                    <a:pt x="2" y="26"/>
                  </a:cubicBezTo>
                  <a:cubicBezTo>
                    <a:pt x="1" y="27"/>
                    <a:pt x="0" y="36"/>
                    <a:pt x="5" y="32"/>
                  </a:cubicBezTo>
                  <a:cubicBezTo>
                    <a:pt x="8" y="31"/>
                    <a:pt x="12" y="28"/>
                    <a:pt x="16" y="25"/>
                  </a:cubicBezTo>
                  <a:cubicBezTo>
                    <a:pt x="15" y="55"/>
                    <a:pt x="62" y="59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6" y="24"/>
                    <a:pt x="109" y="25"/>
                    <a:pt x="103" y="15"/>
                  </a:cubicBezTo>
                  <a:cubicBezTo>
                    <a:pt x="99" y="15"/>
                    <a:pt x="95" y="15"/>
                    <a:pt x="86" y="16"/>
                  </a:cubicBezTo>
                  <a:close/>
                  <a:moveTo>
                    <a:pt x="59" y="34"/>
                  </a:moveTo>
                  <a:cubicBezTo>
                    <a:pt x="56" y="37"/>
                    <a:pt x="53" y="38"/>
                    <a:pt x="48" y="40"/>
                  </a:cubicBezTo>
                  <a:cubicBezTo>
                    <a:pt x="44" y="40"/>
                    <a:pt x="42" y="41"/>
                    <a:pt x="37" y="40"/>
                  </a:cubicBezTo>
                  <a:cubicBezTo>
                    <a:pt x="33" y="39"/>
                    <a:pt x="29" y="38"/>
                    <a:pt x="26" y="35"/>
                  </a:cubicBezTo>
                  <a:cubicBezTo>
                    <a:pt x="24" y="33"/>
                    <a:pt x="23" y="31"/>
                    <a:pt x="22" y="27"/>
                  </a:cubicBezTo>
                  <a:cubicBezTo>
                    <a:pt x="22" y="25"/>
                    <a:pt x="22" y="23"/>
                    <a:pt x="22" y="20"/>
                  </a:cubicBezTo>
                  <a:cubicBezTo>
                    <a:pt x="27" y="16"/>
                    <a:pt x="32" y="9"/>
                    <a:pt x="32" y="9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0" y="17"/>
                    <a:pt x="52" y="21"/>
                    <a:pt x="61" y="23"/>
                  </a:cubicBezTo>
                  <a:cubicBezTo>
                    <a:pt x="61" y="28"/>
                    <a:pt x="61" y="32"/>
                    <a:pt x="59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0;p1">
              <a:extLst>
                <a:ext uri="{FF2B5EF4-FFF2-40B4-BE49-F238E27FC236}">
                  <a16:creationId xmlns:a16="http://schemas.microsoft.com/office/drawing/2014/main" id="{0E0B924C-CD99-453A-B2F4-6B51BB86E8ED}"/>
                </a:ext>
              </a:extLst>
            </p:cNvPr>
            <p:cNvSpPr/>
            <p:nvPr/>
          </p:nvSpPr>
          <p:spPr>
            <a:xfrm>
              <a:off x="14019213" y="250666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1"/>
                  </a:moveTo>
                  <a:cubicBezTo>
                    <a:pt x="4" y="1"/>
                    <a:pt x="1" y="3"/>
                    <a:pt x="1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3" y="7"/>
                    <a:pt x="5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0"/>
                    <a:pt x="7" y="0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1;p1">
              <a:extLst>
                <a:ext uri="{FF2B5EF4-FFF2-40B4-BE49-F238E27FC236}">
                  <a16:creationId xmlns:a16="http://schemas.microsoft.com/office/drawing/2014/main" id="{1F9CAD42-DD79-4033-9F3E-EA4253D4B890}"/>
                </a:ext>
              </a:extLst>
            </p:cNvPr>
            <p:cNvSpPr/>
            <p:nvPr/>
          </p:nvSpPr>
          <p:spPr>
            <a:xfrm>
              <a:off x="14033500" y="2520950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8" y="0"/>
                  </a:moveTo>
                  <a:cubicBezTo>
                    <a:pt x="6" y="1"/>
                    <a:pt x="4" y="1"/>
                    <a:pt x="3" y="2"/>
                  </a:cubicBezTo>
                  <a:cubicBezTo>
                    <a:pt x="0" y="6"/>
                    <a:pt x="0" y="11"/>
                    <a:pt x="3" y="12"/>
                  </a:cubicBezTo>
                  <a:cubicBezTo>
                    <a:pt x="7" y="12"/>
                    <a:pt x="6" y="8"/>
                    <a:pt x="6" y="7"/>
                  </a:cubicBezTo>
                  <a:cubicBezTo>
                    <a:pt x="6" y="6"/>
                    <a:pt x="8" y="4"/>
                    <a:pt x="9" y="3"/>
                  </a:cubicBezTo>
                  <a:cubicBezTo>
                    <a:pt x="9" y="3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2;p1">
              <a:extLst>
                <a:ext uri="{FF2B5EF4-FFF2-40B4-BE49-F238E27FC236}">
                  <a16:creationId xmlns:a16="http://schemas.microsoft.com/office/drawing/2014/main" id="{14463FA6-FB9A-4E64-9009-E7C29035CC47}"/>
                </a:ext>
              </a:extLst>
            </p:cNvPr>
            <p:cNvSpPr/>
            <p:nvPr/>
          </p:nvSpPr>
          <p:spPr>
            <a:xfrm>
              <a:off x="14760575" y="3302000"/>
              <a:ext cx="77788" cy="74613"/>
            </a:xfrm>
            <a:custGeom>
              <a:avLst/>
              <a:gdLst/>
              <a:ahLst/>
              <a:cxnLst/>
              <a:rect l="l" t="t" r="r" b="b"/>
              <a:pathLst>
                <a:path w="140" h="133" extrusionOk="0">
                  <a:moveTo>
                    <a:pt x="67" y="0"/>
                  </a:moveTo>
                  <a:cubicBezTo>
                    <a:pt x="49" y="0"/>
                    <a:pt x="32" y="7"/>
                    <a:pt x="20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20" y="114"/>
                  </a:cubicBezTo>
                  <a:cubicBezTo>
                    <a:pt x="32" y="126"/>
                    <a:pt x="49" y="133"/>
                    <a:pt x="67" y="133"/>
                  </a:cubicBezTo>
                  <a:cubicBezTo>
                    <a:pt x="84" y="133"/>
                    <a:pt x="101" y="126"/>
                    <a:pt x="114" y="114"/>
                  </a:cubicBezTo>
                  <a:cubicBezTo>
                    <a:pt x="140" y="88"/>
                    <a:pt x="140" y="46"/>
                    <a:pt x="114" y="20"/>
                  </a:cubicBezTo>
                  <a:cubicBezTo>
                    <a:pt x="101" y="7"/>
                    <a:pt x="84" y="0"/>
                    <a:pt x="67" y="0"/>
                  </a:cubicBezTo>
                  <a:close/>
                  <a:moveTo>
                    <a:pt x="67" y="18"/>
                  </a:moveTo>
                  <a:cubicBezTo>
                    <a:pt x="71" y="18"/>
                    <a:pt x="75" y="19"/>
                    <a:pt x="79" y="20"/>
                  </a:cubicBezTo>
                  <a:cubicBezTo>
                    <a:pt x="75" y="19"/>
                    <a:pt x="71" y="18"/>
                    <a:pt x="67" y="18"/>
                  </a:cubicBezTo>
                  <a:close/>
                  <a:moveTo>
                    <a:pt x="67" y="116"/>
                  </a:moveTo>
                  <a:cubicBezTo>
                    <a:pt x="67" y="116"/>
                    <a:pt x="67" y="116"/>
                    <a:pt x="67" y="116"/>
                  </a:cubicBezTo>
                  <a:cubicBezTo>
                    <a:pt x="73" y="116"/>
                    <a:pt x="79" y="114"/>
                    <a:pt x="85" y="112"/>
                  </a:cubicBezTo>
                  <a:cubicBezTo>
                    <a:pt x="79" y="114"/>
                    <a:pt x="73" y="116"/>
                    <a:pt x="67" y="116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7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1" y="88"/>
                    <a:pt x="26" y="77"/>
                    <a:pt x="26" y="67"/>
                  </a:cubicBezTo>
                  <a:cubicBezTo>
                    <a:pt x="26" y="56"/>
                    <a:pt x="31" y="46"/>
                    <a:pt x="38" y="38"/>
                  </a:cubicBezTo>
                  <a:cubicBezTo>
                    <a:pt x="46" y="31"/>
                    <a:pt x="56" y="27"/>
                    <a:pt x="67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1" y="54"/>
                    <a:pt x="111" y="79"/>
                    <a:pt x="95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3;p1">
              <a:extLst>
                <a:ext uri="{FF2B5EF4-FFF2-40B4-BE49-F238E27FC236}">
                  <a16:creationId xmlns:a16="http://schemas.microsoft.com/office/drawing/2014/main" id="{D9CABB05-482F-4C22-9DBF-D51390DA9A6F}"/>
                </a:ext>
              </a:extLst>
            </p:cNvPr>
            <p:cNvSpPr/>
            <p:nvPr/>
          </p:nvSpPr>
          <p:spPr>
            <a:xfrm>
              <a:off x="14038263" y="293211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2" y="7"/>
                  </a:moveTo>
                  <a:cubicBezTo>
                    <a:pt x="2" y="8"/>
                    <a:pt x="4" y="11"/>
                    <a:pt x="5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4;p1">
              <a:extLst>
                <a:ext uri="{FF2B5EF4-FFF2-40B4-BE49-F238E27FC236}">
                  <a16:creationId xmlns:a16="http://schemas.microsoft.com/office/drawing/2014/main" id="{84DA682E-502E-44F5-8EDF-4D1619C3E454}"/>
                </a:ext>
              </a:extLst>
            </p:cNvPr>
            <p:cNvSpPr/>
            <p:nvPr/>
          </p:nvSpPr>
          <p:spPr>
            <a:xfrm>
              <a:off x="14681200" y="2328863"/>
              <a:ext cx="311150" cy="782638"/>
            </a:xfrm>
            <a:custGeom>
              <a:avLst/>
              <a:gdLst/>
              <a:ahLst/>
              <a:cxnLst/>
              <a:rect l="l" t="t" r="r" b="b"/>
              <a:pathLst>
                <a:path w="555" h="1396" extrusionOk="0">
                  <a:moveTo>
                    <a:pt x="531" y="532"/>
                  </a:moveTo>
                  <a:cubicBezTo>
                    <a:pt x="518" y="532"/>
                    <a:pt x="508" y="542"/>
                    <a:pt x="508" y="555"/>
                  </a:cubicBezTo>
                  <a:cubicBezTo>
                    <a:pt x="508" y="676"/>
                    <a:pt x="508" y="676"/>
                    <a:pt x="508" y="676"/>
                  </a:cubicBezTo>
                  <a:cubicBezTo>
                    <a:pt x="266" y="676"/>
                    <a:pt x="266" y="676"/>
                    <a:pt x="266" y="676"/>
                  </a:cubicBezTo>
                  <a:cubicBezTo>
                    <a:pt x="263" y="540"/>
                    <a:pt x="237" y="407"/>
                    <a:pt x="188" y="283"/>
                  </a:cubicBezTo>
                  <a:cubicBezTo>
                    <a:pt x="411" y="191"/>
                    <a:pt x="411" y="191"/>
                    <a:pt x="411" y="191"/>
                  </a:cubicBezTo>
                  <a:cubicBezTo>
                    <a:pt x="457" y="302"/>
                    <a:pt x="457" y="302"/>
                    <a:pt x="457" y="302"/>
                  </a:cubicBezTo>
                  <a:cubicBezTo>
                    <a:pt x="461" y="311"/>
                    <a:pt x="470" y="317"/>
                    <a:pt x="479" y="317"/>
                  </a:cubicBezTo>
                  <a:cubicBezTo>
                    <a:pt x="482" y="317"/>
                    <a:pt x="485" y="316"/>
                    <a:pt x="488" y="315"/>
                  </a:cubicBezTo>
                  <a:cubicBezTo>
                    <a:pt x="500" y="310"/>
                    <a:pt x="506" y="296"/>
                    <a:pt x="501" y="284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86" y="5"/>
                    <a:pt x="372" y="0"/>
                    <a:pt x="360" y="5"/>
                  </a:cubicBezTo>
                  <a:cubicBezTo>
                    <a:pt x="348" y="10"/>
                    <a:pt x="342" y="23"/>
                    <a:pt x="347" y="3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37" y="164"/>
                    <a:pt x="96" y="92"/>
                    <a:pt x="46" y="24"/>
                  </a:cubicBezTo>
                  <a:cubicBezTo>
                    <a:pt x="38" y="13"/>
                    <a:pt x="23" y="11"/>
                    <a:pt x="13" y="19"/>
                  </a:cubicBezTo>
                  <a:cubicBezTo>
                    <a:pt x="2" y="26"/>
                    <a:pt x="0" y="41"/>
                    <a:pt x="8" y="52"/>
                  </a:cubicBezTo>
                  <a:cubicBezTo>
                    <a:pt x="59" y="122"/>
                    <a:pt x="101" y="197"/>
                    <a:pt x="134" y="275"/>
                  </a:cubicBezTo>
                  <a:cubicBezTo>
                    <a:pt x="135" y="277"/>
                    <a:pt x="135" y="278"/>
                    <a:pt x="136" y="279"/>
                  </a:cubicBezTo>
                  <a:cubicBezTo>
                    <a:pt x="136" y="281"/>
                    <a:pt x="137" y="282"/>
                    <a:pt x="137" y="283"/>
                  </a:cubicBezTo>
                  <a:cubicBezTo>
                    <a:pt x="191" y="414"/>
                    <a:pt x="219" y="555"/>
                    <a:pt x="219" y="700"/>
                  </a:cubicBezTo>
                  <a:cubicBezTo>
                    <a:pt x="219" y="844"/>
                    <a:pt x="191" y="985"/>
                    <a:pt x="137" y="1116"/>
                  </a:cubicBezTo>
                  <a:cubicBezTo>
                    <a:pt x="137" y="1117"/>
                    <a:pt x="136" y="1119"/>
                    <a:pt x="136" y="1120"/>
                  </a:cubicBezTo>
                  <a:cubicBezTo>
                    <a:pt x="135" y="1121"/>
                    <a:pt x="135" y="1122"/>
                    <a:pt x="135" y="1123"/>
                  </a:cubicBezTo>
                  <a:cubicBezTo>
                    <a:pt x="102" y="1200"/>
                    <a:pt x="61" y="1273"/>
                    <a:pt x="12" y="1342"/>
                  </a:cubicBezTo>
                  <a:cubicBezTo>
                    <a:pt x="4" y="1353"/>
                    <a:pt x="6" y="1368"/>
                    <a:pt x="17" y="1375"/>
                  </a:cubicBezTo>
                  <a:cubicBezTo>
                    <a:pt x="21" y="1378"/>
                    <a:pt x="26" y="1380"/>
                    <a:pt x="31" y="1380"/>
                  </a:cubicBezTo>
                  <a:cubicBezTo>
                    <a:pt x="38" y="1380"/>
                    <a:pt x="45" y="1376"/>
                    <a:pt x="50" y="1370"/>
                  </a:cubicBezTo>
                  <a:cubicBezTo>
                    <a:pt x="98" y="1304"/>
                    <a:pt x="138" y="1233"/>
                    <a:pt x="170" y="1160"/>
                  </a:cubicBezTo>
                  <a:cubicBezTo>
                    <a:pt x="393" y="1252"/>
                    <a:pt x="393" y="1252"/>
                    <a:pt x="393" y="1252"/>
                  </a:cubicBezTo>
                  <a:cubicBezTo>
                    <a:pt x="347" y="1364"/>
                    <a:pt x="347" y="1364"/>
                    <a:pt x="347" y="1364"/>
                  </a:cubicBezTo>
                  <a:cubicBezTo>
                    <a:pt x="342" y="1376"/>
                    <a:pt x="348" y="1389"/>
                    <a:pt x="360" y="1394"/>
                  </a:cubicBezTo>
                  <a:cubicBezTo>
                    <a:pt x="363" y="1396"/>
                    <a:pt x="366" y="1396"/>
                    <a:pt x="369" y="1396"/>
                  </a:cubicBezTo>
                  <a:cubicBezTo>
                    <a:pt x="378" y="1396"/>
                    <a:pt x="387" y="1391"/>
                    <a:pt x="391" y="1382"/>
                  </a:cubicBezTo>
                  <a:cubicBezTo>
                    <a:pt x="501" y="1115"/>
                    <a:pt x="501" y="1115"/>
                    <a:pt x="501" y="1115"/>
                  </a:cubicBezTo>
                  <a:cubicBezTo>
                    <a:pt x="506" y="1103"/>
                    <a:pt x="500" y="1089"/>
                    <a:pt x="488" y="1084"/>
                  </a:cubicBezTo>
                  <a:cubicBezTo>
                    <a:pt x="476" y="1079"/>
                    <a:pt x="462" y="1085"/>
                    <a:pt x="457" y="1097"/>
                  </a:cubicBezTo>
                  <a:cubicBezTo>
                    <a:pt x="411" y="1208"/>
                    <a:pt x="411" y="1208"/>
                    <a:pt x="411" y="1208"/>
                  </a:cubicBezTo>
                  <a:cubicBezTo>
                    <a:pt x="188" y="1116"/>
                    <a:pt x="188" y="1116"/>
                    <a:pt x="188" y="1116"/>
                  </a:cubicBezTo>
                  <a:cubicBezTo>
                    <a:pt x="237" y="992"/>
                    <a:pt x="263" y="859"/>
                    <a:pt x="266" y="723"/>
                  </a:cubicBezTo>
                  <a:cubicBezTo>
                    <a:pt x="508" y="723"/>
                    <a:pt x="508" y="723"/>
                    <a:pt x="508" y="723"/>
                  </a:cubicBezTo>
                  <a:cubicBezTo>
                    <a:pt x="508" y="844"/>
                    <a:pt x="508" y="844"/>
                    <a:pt x="508" y="844"/>
                  </a:cubicBezTo>
                  <a:cubicBezTo>
                    <a:pt x="508" y="857"/>
                    <a:pt x="518" y="867"/>
                    <a:pt x="531" y="867"/>
                  </a:cubicBezTo>
                  <a:cubicBezTo>
                    <a:pt x="544" y="867"/>
                    <a:pt x="555" y="857"/>
                    <a:pt x="555" y="844"/>
                  </a:cubicBezTo>
                  <a:cubicBezTo>
                    <a:pt x="555" y="555"/>
                    <a:pt x="555" y="555"/>
                    <a:pt x="555" y="555"/>
                  </a:cubicBezTo>
                  <a:cubicBezTo>
                    <a:pt x="555" y="542"/>
                    <a:pt x="544" y="532"/>
                    <a:pt x="531" y="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5;p1">
              <a:extLst>
                <a:ext uri="{FF2B5EF4-FFF2-40B4-BE49-F238E27FC236}">
                  <a16:creationId xmlns:a16="http://schemas.microsoft.com/office/drawing/2014/main" id="{D298032D-59DF-4FC1-80FC-B315A07E87C8}"/>
                </a:ext>
              </a:extLst>
            </p:cNvPr>
            <p:cNvSpPr/>
            <p:nvPr/>
          </p:nvSpPr>
          <p:spPr>
            <a:xfrm>
              <a:off x="13836650" y="2284413"/>
              <a:ext cx="668338" cy="866775"/>
            </a:xfrm>
            <a:custGeom>
              <a:avLst/>
              <a:gdLst/>
              <a:ahLst/>
              <a:cxnLst/>
              <a:rect l="l" t="t" r="r" b="b"/>
              <a:pathLst>
                <a:path w="1193" h="1548" extrusionOk="0">
                  <a:moveTo>
                    <a:pt x="1161" y="1105"/>
                  </a:moveTo>
                  <a:cubicBezTo>
                    <a:pt x="1168" y="1102"/>
                    <a:pt x="1176" y="1098"/>
                    <a:pt x="1181" y="1093"/>
                  </a:cubicBezTo>
                  <a:cubicBezTo>
                    <a:pt x="1184" y="1090"/>
                    <a:pt x="1186" y="1087"/>
                    <a:pt x="1188" y="1085"/>
                  </a:cubicBezTo>
                  <a:cubicBezTo>
                    <a:pt x="1189" y="1085"/>
                    <a:pt x="1190" y="1084"/>
                    <a:pt x="1190" y="1082"/>
                  </a:cubicBezTo>
                  <a:cubicBezTo>
                    <a:pt x="1191" y="1082"/>
                    <a:pt x="1193" y="1077"/>
                    <a:pt x="1193" y="1077"/>
                  </a:cubicBezTo>
                  <a:cubicBezTo>
                    <a:pt x="1188" y="1077"/>
                    <a:pt x="1185" y="1079"/>
                    <a:pt x="1181" y="1079"/>
                  </a:cubicBezTo>
                  <a:cubicBezTo>
                    <a:pt x="1154" y="1077"/>
                    <a:pt x="1120" y="1068"/>
                    <a:pt x="1098" y="1060"/>
                  </a:cubicBezTo>
                  <a:cubicBezTo>
                    <a:pt x="1088" y="1057"/>
                    <a:pt x="1123" y="1042"/>
                    <a:pt x="1127" y="1038"/>
                  </a:cubicBezTo>
                  <a:cubicBezTo>
                    <a:pt x="1135" y="1032"/>
                    <a:pt x="1139" y="1026"/>
                    <a:pt x="1143" y="1019"/>
                  </a:cubicBezTo>
                  <a:cubicBezTo>
                    <a:pt x="1145" y="1015"/>
                    <a:pt x="1153" y="998"/>
                    <a:pt x="1154" y="996"/>
                  </a:cubicBezTo>
                  <a:cubicBezTo>
                    <a:pt x="1155" y="992"/>
                    <a:pt x="1159" y="984"/>
                    <a:pt x="1159" y="980"/>
                  </a:cubicBezTo>
                  <a:cubicBezTo>
                    <a:pt x="1160" y="975"/>
                    <a:pt x="1160" y="972"/>
                    <a:pt x="1158" y="972"/>
                  </a:cubicBezTo>
                  <a:cubicBezTo>
                    <a:pt x="1153" y="969"/>
                    <a:pt x="1135" y="987"/>
                    <a:pt x="1122" y="993"/>
                  </a:cubicBezTo>
                  <a:cubicBezTo>
                    <a:pt x="1113" y="999"/>
                    <a:pt x="1097" y="1005"/>
                    <a:pt x="1083" y="1009"/>
                  </a:cubicBezTo>
                  <a:cubicBezTo>
                    <a:pt x="1073" y="1012"/>
                    <a:pt x="1065" y="1019"/>
                    <a:pt x="1063" y="1020"/>
                  </a:cubicBezTo>
                  <a:cubicBezTo>
                    <a:pt x="1064" y="1009"/>
                    <a:pt x="1070" y="996"/>
                    <a:pt x="1072" y="986"/>
                  </a:cubicBezTo>
                  <a:cubicBezTo>
                    <a:pt x="1075" y="975"/>
                    <a:pt x="1075" y="965"/>
                    <a:pt x="1075" y="954"/>
                  </a:cubicBezTo>
                  <a:cubicBezTo>
                    <a:pt x="1071" y="954"/>
                    <a:pt x="1067" y="954"/>
                    <a:pt x="1063" y="955"/>
                  </a:cubicBezTo>
                  <a:cubicBezTo>
                    <a:pt x="1063" y="981"/>
                    <a:pt x="1059" y="1015"/>
                    <a:pt x="1044" y="1032"/>
                  </a:cubicBezTo>
                  <a:cubicBezTo>
                    <a:pt x="1042" y="1035"/>
                    <a:pt x="1039" y="1041"/>
                    <a:pt x="1041" y="1043"/>
                  </a:cubicBezTo>
                  <a:cubicBezTo>
                    <a:pt x="1041" y="1044"/>
                    <a:pt x="1044" y="1043"/>
                    <a:pt x="1048" y="1040"/>
                  </a:cubicBezTo>
                  <a:cubicBezTo>
                    <a:pt x="1063" y="1028"/>
                    <a:pt x="1088" y="1015"/>
                    <a:pt x="1120" y="1008"/>
                  </a:cubicBezTo>
                  <a:cubicBezTo>
                    <a:pt x="1124" y="1007"/>
                    <a:pt x="1131" y="1003"/>
                    <a:pt x="1136" y="999"/>
                  </a:cubicBezTo>
                  <a:cubicBezTo>
                    <a:pt x="1136" y="999"/>
                    <a:pt x="1147" y="988"/>
                    <a:pt x="1144" y="994"/>
                  </a:cubicBezTo>
                  <a:cubicBezTo>
                    <a:pt x="1134" y="1019"/>
                    <a:pt x="1124" y="1034"/>
                    <a:pt x="1096" y="1046"/>
                  </a:cubicBezTo>
                  <a:cubicBezTo>
                    <a:pt x="1085" y="1050"/>
                    <a:pt x="1070" y="1054"/>
                    <a:pt x="1058" y="1057"/>
                  </a:cubicBezTo>
                  <a:cubicBezTo>
                    <a:pt x="1040" y="1061"/>
                    <a:pt x="1042" y="1064"/>
                    <a:pt x="1050" y="1065"/>
                  </a:cubicBezTo>
                  <a:cubicBezTo>
                    <a:pt x="1059" y="1066"/>
                    <a:pt x="1076" y="1065"/>
                    <a:pt x="1081" y="1066"/>
                  </a:cubicBezTo>
                  <a:cubicBezTo>
                    <a:pt x="1096" y="1071"/>
                    <a:pt x="1135" y="1084"/>
                    <a:pt x="1152" y="1087"/>
                  </a:cubicBezTo>
                  <a:cubicBezTo>
                    <a:pt x="1160" y="1088"/>
                    <a:pt x="1166" y="1087"/>
                    <a:pt x="1167" y="1088"/>
                  </a:cubicBezTo>
                  <a:cubicBezTo>
                    <a:pt x="1168" y="1091"/>
                    <a:pt x="1150" y="1099"/>
                    <a:pt x="1143" y="1101"/>
                  </a:cubicBezTo>
                  <a:cubicBezTo>
                    <a:pt x="1120" y="1109"/>
                    <a:pt x="1093" y="1113"/>
                    <a:pt x="1070" y="1108"/>
                  </a:cubicBezTo>
                  <a:cubicBezTo>
                    <a:pt x="1056" y="1105"/>
                    <a:pt x="1044" y="1097"/>
                    <a:pt x="1037" y="1093"/>
                  </a:cubicBezTo>
                  <a:cubicBezTo>
                    <a:pt x="1030" y="1087"/>
                    <a:pt x="1028" y="1077"/>
                    <a:pt x="1022" y="1071"/>
                  </a:cubicBezTo>
                  <a:cubicBezTo>
                    <a:pt x="1020" y="1068"/>
                    <a:pt x="1016" y="1073"/>
                    <a:pt x="1017" y="1073"/>
                  </a:cubicBezTo>
                  <a:cubicBezTo>
                    <a:pt x="1020" y="1080"/>
                    <a:pt x="1023" y="1089"/>
                    <a:pt x="1027" y="1095"/>
                  </a:cubicBezTo>
                  <a:cubicBezTo>
                    <a:pt x="1033" y="1104"/>
                    <a:pt x="1041" y="1121"/>
                    <a:pt x="1041" y="1135"/>
                  </a:cubicBezTo>
                  <a:cubicBezTo>
                    <a:pt x="1041" y="1143"/>
                    <a:pt x="1041" y="1152"/>
                    <a:pt x="1041" y="1161"/>
                  </a:cubicBezTo>
                  <a:cubicBezTo>
                    <a:pt x="1040" y="1168"/>
                    <a:pt x="1037" y="1178"/>
                    <a:pt x="1036" y="1180"/>
                  </a:cubicBezTo>
                  <a:cubicBezTo>
                    <a:pt x="1034" y="1184"/>
                    <a:pt x="1027" y="1202"/>
                    <a:pt x="1024" y="1206"/>
                  </a:cubicBezTo>
                  <a:cubicBezTo>
                    <a:pt x="1024" y="1206"/>
                    <a:pt x="1019" y="1214"/>
                    <a:pt x="1016" y="1216"/>
                  </a:cubicBezTo>
                  <a:cubicBezTo>
                    <a:pt x="1016" y="1197"/>
                    <a:pt x="1017" y="1170"/>
                    <a:pt x="1009" y="1154"/>
                  </a:cubicBezTo>
                  <a:cubicBezTo>
                    <a:pt x="1000" y="1136"/>
                    <a:pt x="992" y="1124"/>
                    <a:pt x="977" y="1103"/>
                  </a:cubicBezTo>
                  <a:cubicBezTo>
                    <a:pt x="965" y="1088"/>
                    <a:pt x="924" y="1054"/>
                    <a:pt x="914" y="1046"/>
                  </a:cubicBezTo>
                  <a:cubicBezTo>
                    <a:pt x="899" y="1034"/>
                    <a:pt x="876" y="1011"/>
                    <a:pt x="861" y="996"/>
                  </a:cubicBezTo>
                  <a:cubicBezTo>
                    <a:pt x="852" y="986"/>
                    <a:pt x="825" y="945"/>
                    <a:pt x="821" y="932"/>
                  </a:cubicBezTo>
                  <a:cubicBezTo>
                    <a:pt x="814" y="914"/>
                    <a:pt x="802" y="876"/>
                    <a:pt x="798" y="874"/>
                  </a:cubicBezTo>
                  <a:cubicBezTo>
                    <a:pt x="797" y="874"/>
                    <a:pt x="795" y="874"/>
                    <a:pt x="794" y="875"/>
                  </a:cubicBezTo>
                  <a:cubicBezTo>
                    <a:pt x="793" y="875"/>
                    <a:pt x="793" y="877"/>
                    <a:pt x="793" y="878"/>
                  </a:cubicBezTo>
                  <a:cubicBezTo>
                    <a:pt x="797" y="895"/>
                    <a:pt x="803" y="911"/>
                    <a:pt x="809" y="929"/>
                  </a:cubicBezTo>
                  <a:cubicBezTo>
                    <a:pt x="810" y="931"/>
                    <a:pt x="811" y="933"/>
                    <a:pt x="812" y="935"/>
                  </a:cubicBezTo>
                  <a:cubicBezTo>
                    <a:pt x="816" y="966"/>
                    <a:pt x="821" y="1005"/>
                    <a:pt x="820" y="1036"/>
                  </a:cubicBezTo>
                  <a:cubicBezTo>
                    <a:pt x="820" y="1052"/>
                    <a:pt x="819" y="1066"/>
                    <a:pt x="819" y="1081"/>
                  </a:cubicBezTo>
                  <a:cubicBezTo>
                    <a:pt x="819" y="1090"/>
                    <a:pt x="818" y="1098"/>
                    <a:pt x="817" y="1106"/>
                  </a:cubicBezTo>
                  <a:cubicBezTo>
                    <a:pt x="817" y="1108"/>
                    <a:pt x="815" y="1121"/>
                    <a:pt x="815" y="1125"/>
                  </a:cubicBezTo>
                  <a:cubicBezTo>
                    <a:pt x="816" y="1127"/>
                    <a:pt x="828" y="1135"/>
                    <a:pt x="829" y="1136"/>
                  </a:cubicBezTo>
                  <a:cubicBezTo>
                    <a:pt x="832" y="1139"/>
                    <a:pt x="845" y="1148"/>
                    <a:pt x="848" y="1151"/>
                  </a:cubicBezTo>
                  <a:cubicBezTo>
                    <a:pt x="868" y="1171"/>
                    <a:pt x="868" y="1171"/>
                    <a:pt x="868" y="1171"/>
                  </a:cubicBezTo>
                  <a:cubicBezTo>
                    <a:pt x="880" y="1182"/>
                    <a:pt x="893" y="1193"/>
                    <a:pt x="910" y="1195"/>
                  </a:cubicBezTo>
                  <a:cubicBezTo>
                    <a:pt x="921" y="1195"/>
                    <a:pt x="929" y="1195"/>
                    <a:pt x="937" y="1193"/>
                  </a:cubicBezTo>
                  <a:cubicBezTo>
                    <a:pt x="938" y="1193"/>
                    <a:pt x="934" y="1201"/>
                    <a:pt x="933" y="1203"/>
                  </a:cubicBezTo>
                  <a:cubicBezTo>
                    <a:pt x="931" y="1204"/>
                    <a:pt x="930" y="1206"/>
                    <a:pt x="929" y="1207"/>
                  </a:cubicBezTo>
                  <a:cubicBezTo>
                    <a:pt x="925" y="1210"/>
                    <a:pt x="922" y="1212"/>
                    <a:pt x="917" y="1213"/>
                  </a:cubicBezTo>
                  <a:cubicBezTo>
                    <a:pt x="908" y="1215"/>
                    <a:pt x="899" y="1216"/>
                    <a:pt x="889" y="1216"/>
                  </a:cubicBezTo>
                  <a:cubicBezTo>
                    <a:pt x="888" y="1216"/>
                    <a:pt x="879" y="1216"/>
                    <a:pt x="877" y="1217"/>
                  </a:cubicBezTo>
                  <a:cubicBezTo>
                    <a:pt x="875" y="1218"/>
                    <a:pt x="877" y="1219"/>
                    <a:pt x="877" y="1221"/>
                  </a:cubicBezTo>
                  <a:cubicBezTo>
                    <a:pt x="879" y="1225"/>
                    <a:pt x="899" y="1223"/>
                    <a:pt x="906" y="1223"/>
                  </a:cubicBezTo>
                  <a:cubicBezTo>
                    <a:pt x="912" y="1222"/>
                    <a:pt x="915" y="1221"/>
                    <a:pt x="919" y="1221"/>
                  </a:cubicBezTo>
                  <a:cubicBezTo>
                    <a:pt x="919" y="1235"/>
                    <a:pt x="891" y="1244"/>
                    <a:pt x="879" y="1246"/>
                  </a:cubicBezTo>
                  <a:cubicBezTo>
                    <a:pt x="872" y="1247"/>
                    <a:pt x="863" y="1247"/>
                    <a:pt x="860" y="1251"/>
                  </a:cubicBezTo>
                  <a:cubicBezTo>
                    <a:pt x="860" y="1255"/>
                    <a:pt x="882" y="1254"/>
                    <a:pt x="892" y="1255"/>
                  </a:cubicBezTo>
                  <a:cubicBezTo>
                    <a:pt x="896" y="1255"/>
                    <a:pt x="924" y="1252"/>
                    <a:pt x="922" y="1256"/>
                  </a:cubicBezTo>
                  <a:cubicBezTo>
                    <a:pt x="920" y="1259"/>
                    <a:pt x="916" y="1262"/>
                    <a:pt x="913" y="1264"/>
                  </a:cubicBezTo>
                  <a:cubicBezTo>
                    <a:pt x="906" y="1267"/>
                    <a:pt x="898" y="1269"/>
                    <a:pt x="891" y="1270"/>
                  </a:cubicBezTo>
                  <a:cubicBezTo>
                    <a:pt x="881" y="1272"/>
                    <a:pt x="871" y="1272"/>
                    <a:pt x="862" y="1272"/>
                  </a:cubicBezTo>
                  <a:cubicBezTo>
                    <a:pt x="858" y="1272"/>
                    <a:pt x="856" y="1276"/>
                    <a:pt x="861" y="1276"/>
                  </a:cubicBezTo>
                  <a:cubicBezTo>
                    <a:pt x="866" y="1277"/>
                    <a:pt x="871" y="1277"/>
                    <a:pt x="876" y="1278"/>
                  </a:cubicBezTo>
                  <a:cubicBezTo>
                    <a:pt x="883" y="1279"/>
                    <a:pt x="900" y="1277"/>
                    <a:pt x="898" y="1280"/>
                  </a:cubicBezTo>
                  <a:cubicBezTo>
                    <a:pt x="897" y="1283"/>
                    <a:pt x="893" y="1288"/>
                    <a:pt x="889" y="1290"/>
                  </a:cubicBezTo>
                  <a:cubicBezTo>
                    <a:pt x="883" y="1293"/>
                    <a:pt x="868" y="1296"/>
                    <a:pt x="862" y="1297"/>
                  </a:cubicBezTo>
                  <a:cubicBezTo>
                    <a:pt x="846" y="1298"/>
                    <a:pt x="842" y="1298"/>
                    <a:pt x="843" y="1302"/>
                  </a:cubicBezTo>
                  <a:cubicBezTo>
                    <a:pt x="843" y="1302"/>
                    <a:pt x="845" y="1302"/>
                    <a:pt x="846" y="1303"/>
                  </a:cubicBezTo>
                  <a:cubicBezTo>
                    <a:pt x="862" y="1305"/>
                    <a:pt x="869" y="1308"/>
                    <a:pt x="882" y="1313"/>
                  </a:cubicBezTo>
                  <a:cubicBezTo>
                    <a:pt x="883" y="1314"/>
                    <a:pt x="885" y="1314"/>
                    <a:pt x="887" y="1314"/>
                  </a:cubicBezTo>
                  <a:cubicBezTo>
                    <a:pt x="891" y="1314"/>
                    <a:pt x="896" y="1315"/>
                    <a:pt x="899" y="1316"/>
                  </a:cubicBezTo>
                  <a:cubicBezTo>
                    <a:pt x="898" y="1322"/>
                    <a:pt x="862" y="1329"/>
                    <a:pt x="856" y="1329"/>
                  </a:cubicBezTo>
                  <a:cubicBezTo>
                    <a:pt x="850" y="1329"/>
                    <a:pt x="827" y="1326"/>
                    <a:pt x="827" y="1331"/>
                  </a:cubicBezTo>
                  <a:cubicBezTo>
                    <a:pt x="828" y="1343"/>
                    <a:pt x="863" y="1336"/>
                    <a:pt x="868" y="1348"/>
                  </a:cubicBezTo>
                  <a:cubicBezTo>
                    <a:pt x="862" y="1347"/>
                    <a:pt x="844" y="1359"/>
                    <a:pt x="836" y="1357"/>
                  </a:cubicBezTo>
                  <a:cubicBezTo>
                    <a:pt x="833" y="1357"/>
                    <a:pt x="828" y="1355"/>
                    <a:pt x="824" y="1355"/>
                  </a:cubicBezTo>
                  <a:cubicBezTo>
                    <a:pt x="821" y="1355"/>
                    <a:pt x="821" y="1355"/>
                    <a:pt x="821" y="1361"/>
                  </a:cubicBezTo>
                  <a:cubicBezTo>
                    <a:pt x="821" y="1364"/>
                    <a:pt x="821" y="1364"/>
                    <a:pt x="824" y="1364"/>
                  </a:cubicBezTo>
                  <a:cubicBezTo>
                    <a:pt x="832" y="1365"/>
                    <a:pt x="838" y="1366"/>
                    <a:pt x="840" y="1374"/>
                  </a:cubicBezTo>
                  <a:cubicBezTo>
                    <a:pt x="838" y="1373"/>
                    <a:pt x="835" y="1373"/>
                    <a:pt x="833" y="1373"/>
                  </a:cubicBezTo>
                  <a:cubicBezTo>
                    <a:pt x="827" y="1373"/>
                    <a:pt x="821" y="1378"/>
                    <a:pt x="818" y="1382"/>
                  </a:cubicBezTo>
                  <a:cubicBezTo>
                    <a:pt x="816" y="1385"/>
                    <a:pt x="816" y="1388"/>
                    <a:pt x="815" y="1390"/>
                  </a:cubicBezTo>
                  <a:cubicBezTo>
                    <a:pt x="815" y="1391"/>
                    <a:pt x="815" y="1392"/>
                    <a:pt x="815" y="1393"/>
                  </a:cubicBezTo>
                  <a:cubicBezTo>
                    <a:pt x="815" y="1398"/>
                    <a:pt x="817" y="1402"/>
                    <a:pt x="818" y="1405"/>
                  </a:cubicBezTo>
                  <a:cubicBezTo>
                    <a:pt x="820" y="1408"/>
                    <a:pt x="824" y="1409"/>
                    <a:pt x="826" y="1410"/>
                  </a:cubicBezTo>
                  <a:cubicBezTo>
                    <a:pt x="827" y="1410"/>
                    <a:pt x="828" y="1411"/>
                    <a:pt x="829" y="1411"/>
                  </a:cubicBezTo>
                  <a:cubicBezTo>
                    <a:pt x="830" y="1412"/>
                    <a:pt x="831" y="1413"/>
                    <a:pt x="832" y="1413"/>
                  </a:cubicBezTo>
                  <a:cubicBezTo>
                    <a:pt x="825" y="1418"/>
                    <a:pt x="812" y="1419"/>
                    <a:pt x="805" y="1416"/>
                  </a:cubicBezTo>
                  <a:cubicBezTo>
                    <a:pt x="800" y="1414"/>
                    <a:pt x="782" y="1396"/>
                    <a:pt x="783" y="1409"/>
                  </a:cubicBezTo>
                  <a:cubicBezTo>
                    <a:pt x="783" y="1411"/>
                    <a:pt x="785" y="1413"/>
                    <a:pt x="787" y="1415"/>
                  </a:cubicBezTo>
                  <a:cubicBezTo>
                    <a:pt x="785" y="1419"/>
                    <a:pt x="782" y="1422"/>
                    <a:pt x="779" y="1424"/>
                  </a:cubicBezTo>
                  <a:cubicBezTo>
                    <a:pt x="775" y="1428"/>
                    <a:pt x="771" y="1429"/>
                    <a:pt x="767" y="1431"/>
                  </a:cubicBezTo>
                  <a:cubicBezTo>
                    <a:pt x="766" y="1431"/>
                    <a:pt x="766" y="1430"/>
                    <a:pt x="766" y="1430"/>
                  </a:cubicBezTo>
                  <a:cubicBezTo>
                    <a:pt x="758" y="1441"/>
                    <a:pt x="769" y="1438"/>
                    <a:pt x="774" y="1440"/>
                  </a:cubicBezTo>
                  <a:cubicBezTo>
                    <a:pt x="786" y="1446"/>
                    <a:pt x="785" y="1456"/>
                    <a:pt x="783" y="1468"/>
                  </a:cubicBezTo>
                  <a:cubicBezTo>
                    <a:pt x="782" y="1483"/>
                    <a:pt x="771" y="1497"/>
                    <a:pt x="755" y="1499"/>
                  </a:cubicBezTo>
                  <a:cubicBezTo>
                    <a:pt x="755" y="1499"/>
                    <a:pt x="755" y="1499"/>
                    <a:pt x="755" y="1499"/>
                  </a:cubicBezTo>
                  <a:cubicBezTo>
                    <a:pt x="756" y="1491"/>
                    <a:pt x="751" y="1483"/>
                    <a:pt x="743" y="1478"/>
                  </a:cubicBezTo>
                  <a:cubicBezTo>
                    <a:pt x="736" y="1474"/>
                    <a:pt x="728" y="1473"/>
                    <a:pt x="722" y="1477"/>
                  </a:cubicBezTo>
                  <a:cubicBezTo>
                    <a:pt x="715" y="1481"/>
                    <a:pt x="710" y="1487"/>
                    <a:pt x="709" y="1494"/>
                  </a:cubicBezTo>
                  <a:cubicBezTo>
                    <a:pt x="709" y="1496"/>
                    <a:pt x="709" y="1497"/>
                    <a:pt x="709" y="1498"/>
                  </a:cubicBezTo>
                  <a:cubicBezTo>
                    <a:pt x="695" y="1493"/>
                    <a:pt x="696" y="1469"/>
                    <a:pt x="705" y="1459"/>
                  </a:cubicBezTo>
                  <a:cubicBezTo>
                    <a:pt x="706" y="1458"/>
                    <a:pt x="707" y="1456"/>
                    <a:pt x="708" y="1454"/>
                  </a:cubicBezTo>
                  <a:cubicBezTo>
                    <a:pt x="709" y="1453"/>
                    <a:pt x="710" y="1453"/>
                    <a:pt x="711" y="1452"/>
                  </a:cubicBezTo>
                  <a:cubicBezTo>
                    <a:pt x="712" y="1452"/>
                    <a:pt x="712" y="1452"/>
                    <a:pt x="712" y="1452"/>
                  </a:cubicBezTo>
                  <a:cubicBezTo>
                    <a:pt x="712" y="1452"/>
                    <a:pt x="713" y="1452"/>
                    <a:pt x="713" y="1452"/>
                  </a:cubicBezTo>
                  <a:cubicBezTo>
                    <a:pt x="714" y="1451"/>
                    <a:pt x="715" y="1451"/>
                    <a:pt x="715" y="1451"/>
                  </a:cubicBezTo>
                  <a:cubicBezTo>
                    <a:pt x="716" y="1451"/>
                    <a:pt x="718" y="1451"/>
                    <a:pt x="718" y="1450"/>
                  </a:cubicBezTo>
                  <a:cubicBezTo>
                    <a:pt x="718" y="1450"/>
                    <a:pt x="718" y="1448"/>
                    <a:pt x="717" y="1448"/>
                  </a:cubicBezTo>
                  <a:cubicBezTo>
                    <a:pt x="716" y="1448"/>
                    <a:pt x="715" y="1449"/>
                    <a:pt x="713" y="1449"/>
                  </a:cubicBezTo>
                  <a:cubicBezTo>
                    <a:pt x="712" y="1450"/>
                    <a:pt x="710" y="1450"/>
                    <a:pt x="709" y="1450"/>
                  </a:cubicBezTo>
                  <a:cubicBezTo>
                    <a:pt x="710" y="1448"/>
                    <a:pt x="710" y="1447"/>
                    <a:pt x="710" y="1445"/>
                  </a:cubicBezTo>
                  <a:cubicBezTo>
                    <a:pt x="712" y="1440"/>
                    <a:pt x="714" y="1426"/>
                    <a:pt x="715" y="1424"/>
                  </a:cubicBezTo>
                  <a:cubicBezTo>
                    <a:pt x="715" y="1421"/>
                    <a:pt x="715" y="1411"/>
                    <a:pt x="716" y="1409"/>
                  </a:cubicBezTo>
                  <a:cubicBezTo>
                    <a:pt x="716" y="1403"/>
                    <a:pt x="716" y="1396"/>
                    <a:pt x="713" y="1394"/>
                  </a:cubicBezTo>
                  <a:cubicBezTo>
                    <a:pt x="705" y="1389"/>
                    <a:pt x="706" y="1410"/>
                    <a:pt x="706" y="1416"/>
                  </a:cubicBezTo>
                  <a:cubicBezTo>
                    <a:pt x="703" y="1445"/>
                    <a:pt x="689" y="1454"/>
                    <a:pt x="688" y="1473"/>
                  </a:cubicBezTo>
                  <a:cubicBezTo>
                    <a:pt x="688" y="1473"/>
                    <a:pt x="688" y="1474"/>
                    <a:pt x="688" y="1474"/>
                  </a:cubicBezTo>
                  <a:cubicBezTo>
                    <a:pt x="686" y="1472"/>
                    <a:pt x="685" y="1471"/>
                    <a:pt x="684" y="1471"/>
                  </a:cubicBezTo>
                  <a:cubicBezTo>
                    <a:pt x="683" y="1470"/>
                    <a:pt x="682" y="1469"/>
                    <a:pt x="681" y="1469"/>
                  </a:cubicBezTo>
                  <a:cubicBezTo>
                    <a:pt x="680" y="1468"/>
                    <a:pt x="676" y="1469"/>
                    <a:pt x="676" y="1470"/>
                  </a:cubicBezTo>
                  <a:cubicBezTo>
                    <a:pt x="674" y="1473"/>
                    <a:pt x="679" y="1475"/>
                    <a:pt x="681" y="1477"/>
                  </a:cubicBezTo>
                  <a:cubicBezTo>
                    <a:pt x="682" y="1478"/>
                    <a:pt x="684" y="1480"/>
                    <a:pt x="685" y="1481"/>
                  </a:cubicBezTo>
                  <a:cubicBezTo>
                    <a:pt x="686" y="1482"/>
                    <a:pt x="686" y="1484"/>
                    <a:pt x="687" y="1485"/>
                  </a:cubicBezTo>
                  <a:cubicBezTo>
                    <a:pt x="687" y="1492"/>
                    <a:pt x="686" y="1499"/>
                    <a:pt x="679" y="1506"/>
                  </a:cubicBezTo>
                  <a:cubicBezTo>
                    <a:pt x="663" y="1523"/>
                    <a:pt x="647" y="1521"/>
                    <a:pt x="635" y="1515"/>
                  </a:cubicBezTo>
                  <a:cubicBezTo>
                    <a:pt x="645" y="1506"/>
                    <a:pt x="648" y="1496"/>
                    <a:pt x="641" y="1486"/>
                  </a:cubicBezTo>
                  <a:cubicBezTo>
                    <a:pt x="636" y="1479"/>
                    <a:pt x="629" y="1475"/>
                    <a:pt x="622" y="1476"/>
                  </a:cubicBezTo>
                  <a:cubicBezTo>
                    <a:pt x="616" y="1476"/>
                    <a:pt x="609" y="1480"/>
                    <a:pt x="604" y="1486"/>
                  </a:cubicBezTo>
                  <a:cubicBezTo>
                    <a:pt x="600" y="1481"/>
                    <a:pt x="601" y="1465"/>
                    <a:pt x="605" y="1461"/>
                  </a:cubicBezTo>
                  <a:cubicBezTo>
                    <a:pt x="612" y="1452"/>
                    <a:pt x="614" y="1447"/>
                    <a:pt x="626" y="1443"/>
                  </a:cubicBezTo>
                  <a:cubicBezTo>
                    <a:pt x="628" y="1442"/>
                    <a:pt x="630" y="1441"/>
                    <a:pt x="632" y="1440"/>
                  </a:cubicBezTo>
                  <a:cubicBezTo>
                    <a:pt x="634" y="1439"/>
                    <a:pt x="635" y="1439"/>
                    <a:pt x="637" y="1439"/>
                  </a:cubicBezTo>
                  <a:cubicBezTo>
                    <a:pt x="638" y="1439"/>
                    <a:pt x="640" y="1439"/>
                    <a:pt x="641" y="1439"/>
                  </a:cubicBezTo>
                  <a:cubicBezTo>
                    <a:pt x="642" y="1440"/>
                    <a:pt x="646" y="1441"/>
                    <a:pt x="647" y="1441"/>
                  </a:cubicBezTo>
                  <a:cubicBezTo>
                    <a:pt x="649" y="1441"/>
                    <a:pt x="650" y="1442"/>
                    <a:pt x="650" y="1440"/>
                  </a:cubicBezTo>
                  <a:cubicBezTo>
                    <a:pt x="650" y="1437"/>
                    <a:pt x="646" y="1434"/>
                    <a:pt x="643" y="1433"/>
                  </a:cubicBezTo>
                  <a:cubicBezTo>
                    <a:pt x="656" y="1423"/>
                    <a:pt x="666" y="1408"/>
                    <a:pt x="675" y="1394"/>
                  </a:cubicBezTo>
                  <a:cubicBezTo>
                    <a:pt x="677" y="1390"/>
                    <a:pt x="675" y="1379"/>
                    <a:pt x="670" y="1385"/>
                  </a:cubicBezTo>
                  <a:cubicBezTo>
                    <a:pt x="662" y="1393"/>
                    <a:pt x="656" y="1405"/>
                    <a:pt x="648" y="1414"/>
                  </a:cubicBezTo>
                  <a:cubicBezTo>
                    <a:pt x="648" y="1413"/>
                    <a:pt x="648" y="1412"/>
                    <a:pt x="647" y="1411"/>
                  </a:cubicBezTo>
                  <a:cubicBezTo>
                    <a:pt x="645" y="1410"/>
                    <a:pt x="642" y="1413"/>
                    <a:pt x="641" y="1414"/>
                  </a:cubicBezTo>
                  <a:cubicBezTo>
                    <a:pt x="639" y="1416"/>
                    <a:pt x="638" y="1421"/>
                    <a:pt x="636" y="1425"/>
                  </a:cubicBezTo>
                  <a:cubicBezTo>
                    <a:pt x="622" y="1435"/>
                    <a:pt x="597" y="1448"/>
                    <a:pt x="602" y="1420"/>
                  </a:cubicBezTo>
                  <a:cubicBezTo>
                    <a:pt x="611" y="1419"/>
                    <a:pt x="620" y="1411"/>
                    <a:pt x="624" y="1403"/>
                  </a:cubicBezTo>
                  <a:cubicBezTo>
                    <a:pt x="627" y="1395"/>
                    <a:pt x="626" y="1388"/>
                    <a:pt x="620" y="1384"/>
                  </a:cubicBezTo>
                  <a:cubicBezTo>
                    <a:pt x="619" y="1383"/>
                    <a:pt x="619" y="1383"/>
                    <a:pt x="618" y="1383"/>
                  </a:cubicBezTo>
                  <a:cubicBezTo>
                    <a:pt x="624" y="1374"/>
                    <a:pt x="634" y="1373"/>
                    <a:pt x="645" y="1373"/>
                  </a:cubicBezTo>
                  <a:cubicBezTo>
                    <a:pt x="647" y="1374"/>
                    <a:pt x="648" y="1375"/>
                    <a:pt x="649" y="1377"/>
                  </a:cubicBezTo>
                  <a:cubicBezTo>
                    <a:pt x="651" y="1379"/>
                    <a:pt x="652" y="1379"/>
                    <a:pt x="655" y="1379"/>
                  </a:cubicBezTo>
                  <a:cubicBezTo>
                    <a:pt x="656" y="1379"/>
                    <a:pt x="657" y="1378"/>
                    <a:pt x="657" y="1377"/>
                  </a:cubicBezTo>
                  <a:cubicBezTo>
                    <a:pt x="657" y="1376"/>
                    <a:pt x="655" y="1375"/>
                    <a:pt x="654" y="1373"/>
                  </a:cubicBezTo>
                  <a:cubicBezTo>
                    <a:pt x="654" y="1373"/>
                    <a:pt x="653" y="1373"/>
                    <a:pt x="653" y="1373"/>
                  </a:cubicBezTo>
                  <a:cubicBezTo>
                    <a:pt x="661" y="1373"/>
                    <a:pt x="669" y="1373"/>
                    <a:pt x="675" y="1370"/>
                  </a:cubicBezTo>
                  <a:cubicBezTo>
                    <a:pt x="698" y="1360"/>
                    <a:pt x="732" y="1306"/>
                    <a:pt x="745" y="1286"/>
                  </a:cubicBezTo>
                  <a:cubicBezTo>
                    <a:pt x="747" y="1283"/>
                    <a:pt x="751" y="1275"/>
                    <a:pt x="751" y="1265"/>
                  </a:cubicBezTo>
                  <a:cubicBezTo>
                    <a:pt x="752" y="1260"/>
                    <a:pt x="749" y="1256"/>
                    <a:pt x="748" y="1252"/>
                  </a:cubicBezTo>
                  <a:cubicBezTo>
                    <a:pt x="746" y="1247"/>
                    <a:pt x="735" y="1235"/>
                    <a:pt x="724" y="1222"/>
                  </a:cubicBezTo>
                  <a:cubicBezTo>
                    <a:pt x="716" y="1213"/>
                    <a:pt x="710" y="1205"/>
                    <a:pt x="705" y="1198"/>
                  </a:cubicBezTo>
                  <a:cubicBezTo>
                    <a:pt x="710" y="1182"/>
                    <a:pt x="714" y="1165"/>
                    <a:pt x="714" y="1153"/>
                  </a:cubicBezTo>
                  <a:cubicBezTo>
                    <a:pt x="713" y="1147"/>
                    <a:pt x="710" y="1148"/>
                    <a:pt x="708" y="1151"/>
                  </a:cubicBezTo>
                  <a:cubicBezTo>
                    <a:pt x="706" y="1154"/>
                    <a:pt x="705" y="1158"/>
                    <a:pt x="704" y="1160"/>
                  </a:cubicBezTo>
                  <a:cubicBezTo>
                    <a:pt x="698" y="1185"/>
                    <a:pt x="688" y="1223"/>
                    <a:pt x="673" y="1242"/>
                  </a:cubicBezTo>
                  <a:cubicBezTo>
                    <a:pt x="661" y="1256"/>
                    <a:pt x="642" y="1279"/>
                    <a:pt x="642" y="1313"/>
                  </a:cubicBezTo>
                  <a:cubicBezTo>
                    <a:pt x="640" y="1311"/>
                    <a:pt x="631" y="1297"/>
                    <a:pt x="630" y="1292"/>
                  </a:cubicBezTo>
                  <a:cubicBezTo>
                    <a:pt x="629" y="1287"/>
                    <a:pt x="628" y="1283"/>
                    <a:pt x="627" y="1279"/>
                  </a:cubicBezTo>
                  <a:cubicBezTo>
                    <a:pt x="628" y="1277"/>
                    <a:pt x="629" y="1274"/>
                    <a:pt x="632" y="1267"/>
                  </a:cubicBezTo>
                  <a:cubicBezTo>
                    <a:pt x="634" y="1262"/>
                    <a:pt x="636" y="1256"/>
                    <a:pt x="637" y="1255"/>
                  </a:cubicBezTo>
                  <a:cubicBezTo>
                    <a:pt x="638" y="1253"/>
                    <a:pt x="639" y="1250"/>
                    <a:pt x="641" y="1248"/>
                  </a:cubicBezTo>
                  <a:cubicBezTo>
                    <a:pt x="643" y="1244"/>
                    <a:pt x="645" y="1241"/>
                    <a:pt x="646" y="1237"/>
                  </a:cubicBezTo>
                  <a:cubicBezTo>
                    <a:pt x="650" y="1227"/>
                    <a:pt x="659" y="1212"/>
                    <a:pt x="662" y="1208"/>
                  </a:cubicBezTo>
                  <a:cubicBezTo>
                    <a:pt x="663" y="1207"/>
                    <a:pt x="663" y="1205"/>
                    <a:pt x="662" y="1205"/>
                  </a:cubicBezTo>
                  <a:cubicBezTo>
                    <a:pt x="661" y="1204"/>
                    <a:pt x="659" y="1204"/>
                    <a:pt x="659" y="1205"/>
                  </a:cubicBezTo>
                  <a:cubicBezTo>
                    <a:pt x="655" y="1211"/>
                    <a:pt x="646" y="1225"/>
                    <a:pt x="642" y="1235"/>
                  </a:cubicBezTo>
                  <a:cubicBezTo>
                    <a:pt x="641" y="1239"/>
                    <a:pt x="639" y="1242"/>
                    <a:pt x="637" y="1246"/>
                  </a:cubicBezTo>
                  <a:cubicBezTo>
                    <a:pt x="635" y="1248"/>
                    <a:pt x="634" y="1251"/>
                    <a:pt x="633" y="1253"/>
                  </a:cubicBezTo>
                  <a:cubicBezTo>
                    <a:pt x="632" y="1254"/>
                    <a:pt x="631" y="1259"/>
                    <a:pt x="628" y="1265"/>
                  </a:cubicBezTo>
                  <a:cubicBezTo>
                    <a:pt x="627" y="1267"/>
                    <a:pt x="627" y="1268"/>
                    <a:pt x="626" y="1270"/>
                  </a:cubicBezTo>
                  <a:cubicBezTo>
                    <a:pt x="626" y="1268"/>
                    <a:pt x="626" y="1266"/>
                    <a:pt x="626" y="1264"/>
                  </a:cubicBezTo>
                  <a:cubicBezTo>
                    <a:pt x="624" y="1241"/>
                    <a:pt x="632" y="1209"/>
                    <a:pt x="646" y="1194"/>
                  </a:cubicBezTo>
                  <a:cubicBezTo>
                    <a:pt x="647" y="1192"/>
                    <a:pt x="659" y="1179"/>
                    <a:pt x="653" y="1178"/>
                  </a:cubicBezTo>
                  <a:cubicBezTo>
                    <a:pt x="632" y="1203"/>
                    <a:pt x="599" y="1201"/>
                    <a:pt x="585" y="1172"/>
                  </a:cubicBezTo>
                  <a:cubicBezTo>
                    <a:pt x="606" y="1180"/>
                    <a:pt x="621" y="1170"/>
                    <a:pt x="622" y="1169"/>
                  </a:cubicBezTo>
                  <a:cubicBezTo>
                    <a:pt x="633" y="1164"/>
                    <a:pt x="638" y="1160"/>
                    <a:pt x="647" y="1150"/>
                  </a:cubicBezTo>
                  <a:cubicBezTo>
                    <a:pt x="654" y="1141"/>
                    <a:pt x="665" y="1095"/>
                    <a:pt x="667" y="1080"/>
                  </a:cubicBezTo>
                  <a:cubicBezTo>
                    <a:pt x="673" y="1032"/>
                    <a:pt x="690" y="989"/>
                    <a:pt x="702" y="945"/>
                  </a:cubicBezTo>
                  <a:cubicBezTo>
                    <a:pt x="706" y="930"/>
                    <a:pt x="724" y="829"/>
                    <a:pt x="699" y="833"/>
                  </a:cubicBezTo>
                  <a:cubicBezTo>
                    <a:pt x="699" y="852"/>
                    <a:pt x="701" y="871"/>
                    <a:pt x="699" y="891"/>
                  </a:cubicBezTo>
                  <a:cubicBezTo>
                    <a:pt x="696" y="915"/>
                    <a:pt x="687" y="952"/>
                    <a:pt x="679" y="979"/>
                  </a:cubicBezTo>
                  <a:cubicBezTo>
                    <a:pt x="674" y="976"/>
                    <a:pt x="668" y="973"/>
                    <a:pt x="665" y="967"/>
                  </a:cubicBezTo>
                  <a:cubicBezTo>
                    <a:pt x="651" y="940"/>
                    <a:pt x="669" y="933"/>
                    <a:pt x="669" y="912"/>
                  </a:cubicBezTo>
                  <a:cubicBezTo>
                    <a:pt x="668" y="889"/>
                    <a:pt x="629" y="851"/>
                    <a:pt x="623" y="851"/>
                  </a:cubicBezTo>
                  <a:cubicBezTo>
                    <a:pt x="637" y="851"/>
                    <a:pt x="660" y="859"/>
                    <a:pt x="667" y="870"/>
                  </a:cubicBezTo>
                  <a:cubicBezTo>
                    <a:pt x="669" y="873"/>
                    <a:pt x="672" y="877"/>
                    <a:pt x="674" y="880"/>
                  </a:cubicBezTo>
                  <a:cubicBezTo>
                    <a:pt x="677" y="883"/>
                    <a:pt x="683" y="882"/>
                    <a:pt x="682" y="879"/>
                  </a:cubicBezTo>
                  <a:cubicBezTo>
                    <a:pt x="669" y="853"/>
                    <a:pt x="648" y="836"/>
                    <a:pt x="626" y="818"/>
                  </a:cubicBezTo>
                  <a:cubicBezTo>
                    <a:pt x="581" y="781"/>
                    <a:pt x="540" y="760"/>
                    <a:pt x="503" y="725"/>
                  </a:cubicBezTo>
                  <a:cubicBezTo>
                    <a:pt x="507" y="722"/>
                    <a:pt x="510" y="719"/>
                    <a:pt x="511" y="715"/>
                  </a:cubicBezTo>
                  <a:cubicBezTo>
                    <a:pt x="515" y="707"/>
                    <a:pt x="521" y="695"/>
                    <a:pt x="523" y="692"/>
                  </a:cubicBezTo>
                  <a:cubicBezTo>
                    <a:pt x="525" y="698"/>
                    <a:pt x="533" y="709"/>
                    <a:pt x="536" y="714"/>
                  </a:cubicBezTo>
                  <a:cubicBezTo>
                    <a:pt x="538" y="717"/>
                    <a:pt x="549" y="730"/>
                    <a:pt x="553" y="726"/>
                  </a:cubicBezTo>
                  <a:cubicBezTo>
                    <a:pt x="555" y="725"/>
                    <a:pt x="546" y="717"/>
                    <a:pt x="545" y="715"/>
                  </a:cubicBezTo>
                  <a:cubicBezTo>
                    <a:pt x="541" y="708"/>
                    <a:pt x="535" y="700"/>
                    <a:pt x="531" y="693"/>
                  </a:cubicBezTo>
                  <a:cubicBezTo>
                    <a:pt x="525" y="685"/>
                    <a:pt x="527" y="669"/>
                    <a:pt x="521" y="669"/>
                  </a:cubicBezTo>
                  <a:cubicBezTo>
                    <a:pt x="517" y="670"/>
                    <a:pt x="518" y="682"/>
                    <a:pt x="518" y="685"/>
                  </a:cubicBezTo>
                  <a:cubicBezTo>
                    <a:pt x="518" y="689"/>
                    <a:pt x="511" y="694"/>
                    <a:pt x="510" y="697"/>
                  </a:cubicBezTo>
                  <a:cubicBezTo>
                    <a:pt x="506" y="704"/>
                    <a:pt x="504" y="710"/>
                    <a:pt x="500" y="715"/>
                  </a:cubicBezTo>
                  <a:cubicBezTo>
                    <a:pt x="497" y="718"/>
                    <a:pt x="488" y="726"/>
                    <a:pt x="485" y="730"/>
                  </a:cubicBezTo>
                  <a:cubicBezTo>
                    <a:pt x="485" y="723"/>
                    <a:pt x="485" y="723"/>
                    <a:pt x="485" y="723"/>
                  </a:cubicBezTo>
                  <a:cubicBezTo>
                    <a:pt x="485" y="720"/>
                    <a:pt x="486" y="718"/>
                    <a:pt x="486" y="716"/>
                  </a:cubicBezTo>
                  <a:cubicBezTo>
                    <a:pt x="487" y="712"/>
                    <a:pt x="488" y="708"/>
                    <a:pt x="489" y="704"/>
                  </a:cubicBezTo>
                  <a:cubicBezTo>
                    <a:pt x="489" y="699"/>
                    <a:pt x="492" y="686"/>
                    <a:pt x="485" y="687"/>
                  </a:cubicBezTo>
                  <a:cubicBezTo>
                    <a:pt x="483" y="704"/>
                    <a:pt x="478" y="725"/>
                    <a:pt x="474" y="734"/>
                  </a:cubicBezTo>
                  <a:cubicBezTo>
                    <a:pt x="467" y="748"/>
                    <a:pt x="468" y="767"/>
                    <a:pt x="474" y="775"/>
                  </a:cubicBezTo>
                  <a:cubicBezTo>
                    <a:pt x="465" y="772"/>
                    <a:pt x="455" y="757"/>
                    <a:pt x="452" y="753"/>
                  </a:cubicBezTo>
                  <a:cubicBezTo>
                    <a:pt x="449" y="747"/>
                    <a:pt x="451" y="740"/>
                    <a:pt x="452" y="735"/>
                  </a:cubicBezTo>
                  <a:cubicBezTo>
                    <a:pt x="453" y="725"/>
                    <a:pt x="458" y="708"/>
                    <a:pt x="449" y="705"/>
                  </a:cubicBezTo>
                  <a:cubicBezTo>
                    <a:pt x="448" y="720"/>
                    <a:pt x="446" y="737"/>
                    <a:pt x="442" y="741"/>
                  </a:cubicBezTo>
                  <a:cubicBezTo>
                    <a:pt x="437" y="747"/>
                    <a:pt x="429" y="757"/>
                    <a:pt x="417" y="762"/>
                  </a:cubicBezTo>
                  <a:cubicBezTo>
                    <a:pt x="421" y="754"/>
                    <a:pt x="424" y="744"/>
                    <a:pt x="426" y="735"/>
                  </a:cubicBezTo>
                  <a:cubicBezTo>
                    <a:pt x="428" y="726"/>
                    <a:pt x="425" y="711"/>
                    <a:pt x="418" y="716"/>
                  </a:cubicBezTo>
                  <a:cubicBezTo>
                    <a:pt x="422" y="727"/>
                    <a:pt x="416" y="745"/>
                    <a:pt x="412" y="754"/>
                  </a:cubicBezTo>
                  <a:cubicBezTo>
                    <a:pt x="405" y="767"/>
                    <a:pt x="401" y="788"/>
                    <a:pt x="401" y="803"/>
                  </a:cubicBezTo>
                  <a:cubicBezTo>
                    <a:pt x="396" y="800"/>
                    <a:pt x="389" y="773"/>
                    <a:pt x="389" y="764"/>
                  </a:cubicBezTo>
                  <a:cubicBezTo>
                    <a:pt x="390" y="754"/>
                    <a:pt x="391" y="730"/>
                    <a:pt x="389" y="725"/>
                  </a:cubicBezTo>
                  <a:cubicBezTo>
                    <a:pt x="385" y="715"/>
                    <a:pt x="381" y="722"/>
                    <a:pt x="381" y="736"/>
                  </a:cubicBezTo>
                  <a:cubicBezTo>
                    <a:pt x="381" y="752"/>
                    <a:pt x="373" y="757"/>
                    <a:pt x="363" y="769"/>
                  </a:cubicBezTo>
                  <a:cubicBezTo>
                    <a:pt x="363" y="769"/>
                    <a:pt x="362" y="764"/>
                    <a:pt x="362" y="763"/>
                  </a:cubicBezTo>
                  <a:cubicBezTo>
                    <a:pt x="362" y="761"/>
                    <a:pt x="359" y="758"/>
                    <a:pt x="358" y="757"/>
                  </a:cubicBezTo>
                  <a:cubicBezTo>
                    <a:pt x="356" y="752"/>
                    <a:pt x="346" y="749"/>
                    <a:pt x="342" y="749"/>
                  </a:cubicBezTo>
                  <a:cubicBezTo>
                    <a:pt x="337" y="749"/>
                    <a:pt x="333" y="750"/>
                    <a:pt x="329" y="751"/>
                  </a:cubicBezTo>
                  <a:cubicBezTo>
                    <a:pt x="325" y="752"/>
                    <a:pt x="322" y="755"/>
                    <a:pt x="316" y="756"/>
                  </a:cubicBezTo>
                  <a:cubicBezTo>
                    <a:pt x="302" y="756"/>
                    <a:pt x="302" y="752"/>
                    <a:pt x="294" y="753"/>
                  </a:cubicBezTo>
                  <a:cubicBezTo>
                    <a:pt x="285" y="755"/>
                    <a:pt x="294" y="760"/>
                    <a:pt x="295" y="761"/>
                  </a:cubicBezTo>
                  <a:cubicBezTo>
                    <a:pt x="301" y="768"/>
                    <a:pt x="303" y="772"/>
                    <a:pt x="303" y="782"/>
                  </a:cubicBezTo>
                  <a:cubicBezTo>
                    <a:pt x="302" y="791"/>
                    <a:pt x="296" y="795"/>
                    <a:pt x="290" y="801"/>
                  </a:cubicBezTo>
                  <a:cubicBezTo>
                    <a:pt x="290" y="798"/>
                    <a:pt x="290" y="795"/>
                    <a:pt x="289" y="793"/>
                  </a:cubicBezTo>
                  <a:cubicBezTo>
                    <a:pt x="287" y="787"/>
                    <a:pt x="283" y="782"/>
                    <a:pt x="276" y="779"/>
                  </a:cubicBezTo>
                  <a:cubicBezTo>
                    <a:pt x="270" y="776"/>
                    <a:pt x="265" y="777"/>
                    <a:pt x="262" y="778"/>
                  </a:cubicBezTo>
                  <a:cubicBezTo>
                    <a:pt x="258" y="779"/>
                    <a:pt x="256" y="782"/>
                    <a:pt x="254" y="784"/>
                  </a:cubicBezTo>
                  <a:cubicBezTo>
                    <a:pt x="254" y="784"/>
                    <a:pt x="253" y="785"/>
                    <a:pt x="253" y="786"/>
                  </a:cubicBezTo>
                  <a:cubicBezTo>
                    <a:pt x="250" y="790"/>
                    <a:pt x="250" y="794"/>
                    <a:pt x="250" y="798"/>
                  </a:cubicBezTo>
                  <a:cubicBezTo>
                    <a:pt x="250" y="799"/>
                    <a:pt x="250" y="801"/>
                    <a:pt x="250" y="802"/>
                  </a:cubicBezTo>
                  <a:cubicBezTo>
                    <a:pt x="246" y="802"/>
                    <a:pt x="242" y="800"/>
                    <a:pt x="239" y="798"/>
                  </a:cubicBezTo>
                  <a:cubicBezTo>
                    <a:pt x="236" y="795"/>
                    <a:pt x="234" y="792"/>
                    <a:pt x="231" y="787"/>
                  </a:cubicBezTo>
                  <a:cubicBezTo>
                    <a:pt x="228" y="783"/>
                    <a:pt x="228" y="778"/>
                    <a:pt x="229" y="774"/>
                  </a:cubicBezTo>
                  <a:cubicBezTo>
                    <a:pt x="231" y="769"/>
                    <a:pt x="230" y="767"/>
                    <a:pt x="227" y="767"/>
                  </a:cubicBezTo>
                  <a:cubicBezTo>
                    <a:pt x="224" y="767"/>
                    <a:pt x="222" y="773"/>
                    <a:pt x="222" y="779"/>
                  </a:cubicBezTo>
                  <a:cubicBezTo>
                    <a:pt x="215" y="787"/>
                    <a:pt x="200" y="790"/>
                    <a:pt x="189" y="790"/>
                  </a:cubicBezTo>
                  <a:cubicBezTo>
                    <a:pt x="185" y="779"/>
                    <a:pt x="171" y="777"/>
                    <a:pt x="172" y="786"/>
                  </a:cubicBezTo>
                  <a:cubicBezTo>
                    <a:pt x="178" y="789"/>
                    <a:pt x="183" y="792"/>
                    <a:pt x="181" y="807"/>
                  </a:cubicBezTo>
                  <a:cubicBezTo>
                    <a:pt x="181" y="813"/>
                    <a:pt x="176" y="822"/>
                    <a:pt x="173" y="826"/>
                  </a:cubicBezTo>
                  <a:cubicBezTo>
                    <a:pt x="161" y="840"/>
                    <a:pt x="143" y="847"/>
                    <a:pt x="130" y="841"/>
                  </a:cubicBezTo>
                  <a:cubicBezTo>
                    <a:pt x="131" y="839"/>
                    <a:pt x="132" y="838"/>
                    <a:pt x="133" y="837"/>
                  </a:cubicBezTo>
                  <a:cubicBezTo>
                    <a:pt x="136" y="829"/>
                    <a:pt x="134" y="818"/>
                    <a:pt x="128" y="812"/>
                  </a:cubicBezTo>
                  <a:cubicBezTo>
                    <a:pt x="123" y="807"/>
                    <a:pt x="117" y="805"/>
                    <a:pt x="110" y="807"/>
                  </a:cubicBezTo>
                  <a:cubicBezTo>
                    <a:pt x="100" y="810"/>
                    <a:pt x="95" y="815"/>
                    <a:pt x="92" y="820"/>
                  </a:cubicBezTo>
                  <a:cubicBezTo>
                    <a:pt x="83" y="809"/>
                    <a:pt x="88" y="798"/>
                    <a:pt x="91" y="791"/>
                  </a:cubicBezTo>
                  <a:cubicBezTo>
                    <a:pt x="96" y="782"/>
                    <a:pt x="105" y="776"/>
                    <a:pt x="116" y="769"/>
                  </a:cubicBezTo>
                  <a:cubicBezTo>
                    <a:pt x="116" y="769"/>
                    <a:pt x="117" y="769"/>
                    <a:pt x="117" y="769"/>
                  </a:cubicBezTo>
                  <a:cubicBezTo>
                    <a:pt x="125" y="769"/>
                    <a:pt x="133" y="775"/>
                    <a:pt x="133" y="771"/>
                  </a:cubicBezTo>
                  <a:cubicBezTo>
                    <a:pt x="134" y="769"/>
                    <a:pt x="128" y="767"/>
                    <a:pt x="121" y="766"/>
                  </a:cubicBezTo>
                  <a:cubicBezTo>
                    <a:pt x="140" y="754"/>
                    <a:pt x="148" y="746"/>
                    <a:pt x="158" y="735"/>
                  </a:cubicBezTo>
                  <a:cubicBezTo>
                    <a:pt x="167" y="725"/>
                    <a:pt x="174" y="719"/>
                    <a:pt x="167" y="716"/>
                  </a:cubicBezTo>
                  <a:cubicBezTo>
                    <a:pt x="153" y="725"/>
                    <a:pt x="144" y="737"/>
                    <a:pt x="131" y="746"/>
                  </a:cubicBezTo>
                  <a:cubicBezTo>
                    <a:pt x="124" y="752"/>
                    <a:pt x="115" y="757"/>
                    <a:pt x="106" y="763"/>
                  </a:cubicBezTo>
                  <a:cubicBezTo>
                    <a:pt x="105" y="763"/>
                    <a:pt x="104" y="763"/>
                    <a:pt x="102" y="763"/>
                  </a:cubicBezTo>
                  <a:cubicBezTo>
                    <a:pt x="100" y="762"/>
                    <a:pt x="101" y="759"/>
                    <a:pt x="97" y="759"/>
                  </a:cubicBezTo>
                  <a:cubicBezTo>
                    <a:pt x="93" y="759"/>
                    <a:pt x="95" y="763"/>
                    <a:pt x="96" y="764"/>
                  </a:cubicBezTo>
                  <a:cubicBezTo>
                    <a:pt x="96" y="766"/>
                    <a:pt x="98" y="767"/>
                    <a:pt x="101" y="767"/>
                  </a:cubicBezTo>
                  <a:cubicBezTo>
                    <a:pt x="92" y="774"/>
                    <a:pt x="84" y="780"/>
                    <a:pt x="81" y="786"/>
                  </a:cubicBezTo>
                  <a:cubicBezTo>
                    <a:pt x="80" y="790"/>
                    <a:pt x="79" y="793"/>
                    <a:pt x="78" y="797"/>
                  </a:cubicBezTo>
                  <a:cubicBezTo>
                    <a:pt x="74" y="794"/>
                    <a:pt x="67" y="795"/>
                    <a:pt x="61" y="792"/>
                  </a:cubicBezTo>
                  <a:cubicBezTo>
                    <a:pt x="54" y="789"/>
                    <a:pt x="50" y="786"/>
                    <a:pt x="49" y="778"/>
                  </a:cubicBezTo>
                  <a:cubicBezTo>
                    <a:pt x="49" y="777"/>
                    <a:pt x="49" y="777"/>
                    <a:pt x="50" y="776"/>
                  </a:cubicBezTo>
                  <a:cubicBezTo>
                    <a:pt x="56" y="775"/>
                    <a:pt x="62" y="772"/>
                    <a:pt x="67" y="768"/>
                  </a:cubicBezTo>
                  <a:cubicBezTo>
                    <a:pt x="71" y="763"/>
                    <a:pt x="72" y="758"/>
                    <a:pt x="71" y="753"/>
                  </a:cubicBezTo>
                  <a:cubicBezTo>
                    <a:pt x="69" y="740"/>
                    <a:pt x="62" y="735"/>
                    <a:pt x="57" y="732"/>
                  </a:cubicBezTo>
                  <a:cubicBezTo>
                    <a:pt x="53" y="730"/>
                    <a:pt x="49" y="730"/>
                    <a:pt x="45" y="730"/>
                  </a:cubicBezTo>
                  <a:cubicBezTo>
                    <a:pt x="45" y="729"/>
                    <a:pt x="45" y="729"/>
                    <a:pt x="45" y="728"/>
                  </a:cubicBezTo>
                  <a:cubicBezTo>
                    <a:pt x="45" y="719"/>
                    <a:pt x="65" y="711"/>
                    <a:pt x="72" y="711"/>
                  </a:cubicBezTo>
                  <a:cubicBezTo>
                    <a:pt x="76" y="711"/>
                    <a:pt x="78" y="711"/>
                    <a:pt x="81" y="712"/>
                  </a:cubicBezTo>
                  <a:cubicBezTo>
                    <a:pt x="81" y="712"/>
                    <a:pt x="81" y="712"/>
                    <a:pt x="81" y="712"/>
                  </a:cubicBezTo>
                  <a:cubicBezTo>
                    <a:pt x="83" y="713"/>
                    <a:pt x="85" y="714"/>
                    <a:pt x="87" y="716"/>
                  </a:cubicBezTo>
                  <a:cubicBezTo>
                    <a:pt x="89" y="717"/>
                    <a:pt x="90" y="721"/>
                    <a:pt x="91" y="722"/>
                  </a:cubicBezTo>
                  <a:cubicBezTo>
                    <a:pt x="91" y="723"/>
                    <a:pt x="92" y="724"/>
                    <a:pt x="93" y="724"/>
                  </a:cubicBezTo>
                  <a:cubicBezTo>
                    <a:pt x="93" y="724"/>
                    <a:pt x="96" y="725"/>
                    <a:pt x="97" y="723"/>
                  </a:cubicBezTo>
                  <a:cubicBezTo>
                    <a:pt x="97" y="720"/>
                    <a:pt x="96" y="718"/>
                    <a:pt x="95" y="715"/>
                  </a:cubicBezTo>
                  <a:cubicBezTo>
                    <a:pt x="105" y="717"/>
                    <a:pt x="116" y="717"/>
                    <a:pt x="129" y="710"/>
                  </a:cubicBezTo>
                  <a:cubicBezTo>
                    <a:pt x="139" y="705"/>
                    <a:pt x="171" y="695"/>
                    <a:pt x="148" y="695"/>
                  </a:cubicBezTo>
                  <a:cubicBezTo>
                    <a:pt x="139" y="695"/>
                    <a:pt x="126" y="703"/>
                    <a:pt x="116" y="706"/>
                  </a:cubicBezTo>
                  <a:cubicBezTo>
                    <a:pt x="117" y="705"/>
                    <a:pt x="118" y="703"/>
                    <a:pt x="118" y="702"/>
                  </a:cubicBezTo>
                  <a:cubicBezTo>
                    <a:pt x="118" y="701"/>
                    <a:pt x="116" y="699"/>
                    <a:pt x="115" y="699"/>
                  </a:cubicBezTo>
                  <a:cubicBezTo>
                    <a:pt x="114" y="699"/>
                    <a:pt x="113" y="700"/>
                    <a:pt x="112" y="701"/>
                  </a:cubicBezTo>
                  <a:cubicBezTo>
                    <a:pt x="110" y="703"/>
                    <a:pt x="109" y="705"/>
                    <a:pt x="107" y="707"/>
                  </a:cubicBezTo>
                  <a:cubicBezTo>
                    <a:pt x="99" y="707"/>
                    <a:pt x="91" y="707"/>
                    <a:pt x="84" y="705"/>
                  </a:cubicBezTo>
                  <a:cubicBezTo>
                    <a:pt x="81" y="704"/>
                    <a:pt x="78" y="703"/>
                    <a:pt x="75" y="703"/>
                  </a:cubicBezTo>
                  <a:cubicBezTo>
                    <a:pt x="71" y="702"/>
                    <a:pt x="68" y="701"/>
                    <a:pt x="66" y="700"/>
                  </a:cubicBezTo>
                  <a:cubicBezTo>
                    <a:pt x="60" y="698"/>
                    <a:pt x="62" y="685"/>
                    <a:pt x="64" y="678"/>
                  </a:cubicBezTo>
                  <a:cubicBezTo>
                    <a:pt x="65" y="675"/>
                    <a:pt x="69" y="670"/>
                    <a:pt x="72" y="667"/>
                  </a:cubicBezTo>
                  <a:cubicBezTo>
                    <a:pt x="73" y="666"/>
                    <a:pt x="79" y="665"/>
                    <a:pt x="82" y="664"/>
                  </a:cubicBezTo>
                  <a:cubicBezTo>
                    <a:pt x="82" y="665"/>
                    <a:pt x="83" y="667"/>
                    <a:pt x="85" y="669"/>
                  </a:cubicBezTo>
                  <a:cubicBezTo>
                    <a:pt x="89" y="675"/>
                    <a:pt x="97" y="678"/>
                    <a:pt x="105" y="678"/>
                  </a:cubicBezTo>
                  <a:cubicBezTo>
                    <a:pt x="106" y="678"/>
                    <a:pt x="108" y="678"/>
                    <a:pt x="109" y="678"/>
                  </a:cubicBezTo>
                  <a:cubicBezTo>
                    <a:pt x="115" y="677"/>
                    <a:pt x="120" y="672"/>
                    <a:pt x="122" y="665"/>
                  </a:cubicBezTo>
                  <a:cubicBezTo>
                    <a:pt x="122" y="663"/>
                    <a:pt x="122" y="660"/>
                    <a:pt x="122" y="658"/>
                  </a:cubicBezTo>
                  <a:cubicBezTo>
                    <a:pt x="129" y="658"/>
                    <a:pt x="133" y="660"/>
                    <a:pt x="138" y="664"/>
                  </a:cubicBezTo>
                  <a:cubicBezTo>
                    <a:pt x="144" y="669"/>
                    <a:pt x="144" y="673"/>
                    <a:pt x="147" y="677"/>
                  </a:cubicBezTo>
                  <a:cubicBezTo>
                    <a:pt x="151" y="682"/>
                    <a:pt x="163" y="693"/>
                    <a:pt x="205" y="681"/>
                  </a:cubicBezTo>
                  <a:cubicBezTo>
                    <a:pt x="221" y="677"/>
                    <a:pt x="244" y="663"/>
                    <a:pt x="259" y="653"/>
                  </a:cubicBezTo>
                  <a:cubicBezTo>
                    <a:pt x="269" y="647"/>
                    <a:pt x="336" y="605"/>
                    <a:pt x="352" y="599"/>
                  </a:cubicBezTo>
                  <a:cubicBezTo>
                    <a:pt x="356" y="600"/>
                    <a:pt x="361" y="600"/>
                    <a:pt x="364" y="600"/>
                  </a:cubicBezTo>
                  <a:cubicBezTo>
                    <a:pt x="367" y="599"/>
                    <a:pt x="376" y="598"/>
                    <a:pt x="379" y="597"/>
                  </a:cubicBezTo>
                  <a:cubicBezTo>
                    <a:pt x="383" y="596"/>
                    <a:pt x="388" y="594"/>
                    <a:pt x="392" y="593"/>
                  </a:cubicBezTo>
                  <a:cubicBezTo>
                    <a:pt x="392" y="593"/>
                    <a:pt x="393" y="593"/>
                    <a:pt x="393" y="593"/>
                  </a:cubicBezTo>
                  <a:cubicBezTo>
                    <a:pt x="374" y="604"/>
                    <a:pt x="355" y="614"/>
                    <a:pt x="333" y="626"/>
                  </a:cubicBezTo>
                  <a:cubicBezTo>
                    <a:pt x="332" y="626"/>
                    <a:pt x="312" y="636"/>
                    <a:pt x="305" y="642"/>
                  </a:cubicBezTo>
                  <a:cubicBezTo>
                    <a:pt x="299" y="648"/>
                    <a:pt x="313" y="643"/>
                    <a:pt x="326" y="637"/>
                  </a:cubicBezTo>
                  <a:cubicBezTo>
                    <a:pt x="340" y="630"/>
                    <a:pt x="355" y="621"/>
                    <a:pt x="368" y="615"/>
                  </a:cubicBezTo>
                  <a:cubicBezTo>
                    <a:pt x="379" y="610"/>
                    <a:pt x="391" y="602"/>
                    <a:pt x="401" y="596"/>
                  </a:cubicBezTo>
                  <a:cubicBezTo>
                    <a:pt x="414" y="600"/>
                    <a:pt x="431" y="602"/>
                    <a:pt x="443" y="600"/>
                  </a:cubicBezTo>
                  <a:cubicBezTo>
                    <a:pt x="453" y="599"/>
                    <a:pt x="463" y="595"/>
                    <a:pt x="470" y="592"/>
                  </a:cubicBezTo>
                  <a:cubicBezTo>
                    <a:pt x="480" y="588"/>
                    <a:pt x="488" y="585"/>
                    <a:pt x="495" y="577"/>
                  </a:cubicBezTo>
                  <a:cubicBezTo>
                    <a:pt x="495" y="593"/>
                    <a:pt x="493" y="610"/>
                    <a:pt x="490" y="629"/>
                  </a:cubicBezTo>
                  <a:cubicBezTo>
                    <a:pt x="489" y="633"/>
                    <a:pt x="484" y="650"/>
                    <a:pt x="482" y="654"/>
                  </a:cubicBezTo>
                  <a:cubicBezTo>
                    <a:pt x="481" y="658"/>
                    <a:pt x="478" y="662"/>
                    <a:pt x="476" y="665"/>
                  </a:cubicBezTo>
                  <a:cubicBezTo>
                    <a:pt x="474" y="667"/>
                    <a:pt x="465" y="672"/>
                    <a:pt x="465" y="673"/>
                  </a:cubicBezTo>
                  <a:cubicBezTo>
                    <a:pt x="463" y="679"/>
                    <a:pt x="469" y="681"/>
                    <a:pt x="475" y="680"/>
                  </a:cubicBezTo>
                  <a:cubicBezTo>
                    <a:pt x="483" y="679"/>
                    <a:pt x="489" y="676"/>
                    <a:pt x="494" y="674"/>
                  </a:cubicBezTo>
                  <a:cubicBezTo>
                    <a:pt x="503" y="670"/>
                    <a:pt x="520" y="663"/>
                    <a:pt x="529" y="650"/>
                  </a:cubicBezTo>
                  <a:cubicBezTo>
                    <a:pt x="543" y="650"/>
                    <a:pt x="563" y="643"/>
                    <a:pt x="568" y="640"/>
                  </a:cubicBezTo>
                  <a:cubicBezTo>
                    <a:pt x="583" y="630"/>
                    <a:pt x="596" y="618"/>
                    <a:pt x="601" y="611"/>
                  </a:cubicBezTo>
                  <a:cubicBezTo>
                    <a:pt x="603" y="609"/>
                    <a:pt x="607" y="603"/>
                    <a:pt x="610" y="599"/>
                  </a:cubicBezTo>
                  <a:cubicBezTo>
                    <a:pt x="611" y="619"/>
                    <a:pt x="617" y="643"/>
                    <a:pt x="624" y="656"/>
                  </a:cubicBezTo>
                  <a:cubicBezTo>
                    <a:pt x="632" y="671"/>
                    <a:pt x="658" y="708"/>
                    <a:pt x="682" y="707"/>
                  </a:cubicBezTo>
                  <a:cubicBezTo>
                    <a:pt x="684" y="700"/>
                    <a:pt x="674" y="696"/>
                    <a:pt x="672" y="690"/>
                  </a:cubicBezTo>
                  <a:cubicBezTo>
                    <a:pt x="669" y="674"/>
                    <a:pt x="672" y="666"/>
                    <a:pt x="675" y="655"/>
                  </a:cubicBezTo>
                  <a:cubicBezTo>
                    <a:pt x="678" y="645"/>
                    <a:pt x="684" y="627"/>
                    <a:pt x="686" y="618"/>
                  </a:cubicBezTo>
                  <a:cubicBezTo>
                    <a:pt x="693" y="625"/>
                    <a:pt x="700" y="633"/>
                    <a:pt x="708" y="639"/>
                  </a:cubicBezTo>
                  <a:cubicBezTo>
                    <a:pt x="717" y="651"/>
                    <a:pt x="734" y="679"/>
                    <a:pt x="740" y="691"/>
                  </a:cubicBezTo>
                  <a:cubicBezTo>
                    <a:pt x="744" y="700"/>
                    <a:pt x="753" y="713"/>
                    <a:pt x="760" y="729"/>
                  </a:cubicBezTo>
                  <a:cubicBezTo>
                    <a:pt x="764" y="739"/>
                    <a:pt x="778" y="761"/>
                    <a:pt x="774" y="745"/>
                  </a:cubicBezTo>
                  <a:cubicBezTo>
                    <a:pt x="772" y="733"/>
                    <a:pt x="760" y="706"/>
                    <a:pt x="754" y="694"/>
                  </a:cubicBezTo>
                  <a:cubicBezTo>
                    <a:pt x="746" y="680"/>
                    <a:pt x="736" y="665"/>
                    <a:pt x="727" y="650"/>
                  </a:cubicBezTo>
                  <a:cubicBezTo>
                    <a:pt x="733" y="652"/>
                    <a:pt x="739" y="654"/>
                    <a:pt x="744" y="656"/>
                  </a:cubicBezTo>
                  <a:cubicBezTo>
                    <a:pt x="774" y="699"/>
                    <a:pt x="792" y="759"/>
                    <a:pt x="816" y="807"/>
                  </a:cubicBezTo>
                  <a:cubicBezTo>
                    <a:pt x="842" y="859"/>
                    <a:pt x="867" y="912"/>
                    <a:pt x="903" y="964"/>
                  </a:cubicBezTo>
                  <a:cubicBezTo>
                    <a:pt x="908" y="972"/>
                    <a:pt x="924" y="989"/>
                    <a:pt x="930" y="995"/>
                  </a:cubicBezTo>
                  <a:cubicBezTo>
                    <a:pt x="939" y="1004"/>
                    <a:pt x="965" y="1024"/>
                    <a:pt x="986" y="1009"/>
                  </a:cubicBezTo>
                  <a:cubicBezTo>
                    <a:pt x="1002" y="997"/>
                    <a:pt x="1008" y="980"/>
                    <a:pt x="1006" y="954"/>
                  </a:cubicBezTo>
                  <a:cubicBezTo>
                    <a:pt x="1003" y="954"/>
                    <a:pt x="1000" y="954"/>
                    <a:pt x="996" y="953"/>
                  </a:cubicBezTo>
                  <a:cubicBezTo>
                    <a:pt x="996" y="953"/>
                    <a:pt x="996" y="953"/>
                    <a:pt x="996" y="953"/>
                  </a:cubicBezTo>
                  <a:cubicBezTo>
                    <a:pt x="1000" y="989"/>
                    <a:pt x="976" y="1023"/>
                    <a:pt x="938" y="987"/>
                  </a:cubicBezTo>
                  <a:cubicBezTo>
                    <a:pt x="923" y="971"/>
                    <a:pt x="910" y="953"/>
                    <a:pt x="900" y="939"/>
                  </a:cubicBezTo>
                  <a:cubicBezTo>
                    <a:pt x="894" y="930"/>
                    <a:pt x="869" y="885"/>
                    <a:pt x="865" y="876"/>
                  </a:cubicBezTo>
                  <a:cubicBezTo>
                    <a:pt x="851" y="851"/>
                    <a:pt x="834" y="821"/>
                    <a:pt x="823" y="796"/>
                  </a:cubicBezTo>
                  <a:cubicBezTo>
                    <a:pt x="813" y="774"/>
                    <a:pt x="795" y="733"/>
                    <a:pt x="785" y="711"/>
                  </a:cubicBezTo>
                  <a:cubicBezTo>
                    <a:pt x="778" y="694"/>
                    <a:pt x="766" y="675"/>
                    <a:pt x="760" y="658"/>
                  </a:cubicBezTo>
                  <a:cubicBezTo>
                    <a:pt x="769" y="659"/>
                    <a:pt x="779" y="659"/>
                    <a:pt x="789" y="658"/>
                  </a:cubicBezTo>
                  <a:cubicBezTo>
                    <a:pt x="788" y="650"/>
                    <a:pt x="772" y="641"/>
                    <a:pt x="769" y="635"/>
                  </a:cubicBezTo>
                  <a:cubicBezTo>
                    <a:pt x="761" y="623"/>
                    <a:pt x="752" y="604"/>
                    <a:pt x="745" y="594"/>
                  </a:cubicBezTo>
                  <a:cubicBezTo>
                    <a:pt x="757" y="584"/>
                    <a:pt x="771" y="553"/>
                    <a:pt x="773" y="536"/>
                  </a:cubicBezTo>
                  <a:cubicBezTo>
                    <a:pt x="774" y="522"/>
                    <a:pt x="777" y="482"/>
                    <a:pt x="773" y="471"/>
                  </a:cubicBezTo>
                  <a:cubicBezTo>
                    <a:pt x="784" y="477"/>
                    <a:pt x="794" y="486"/>
                    <a:pt x="809" y="489"/>
                  </a:cubicBezTo>
                  <a:cubicBezTo>
                    <a:pt x="817" y="491"/>
                    <a:pt x="826" y="492"/>
                    <a:pt x="834" y="491"/>
                  </a:cubicBezTo>
                  <a:cubicBezTo>
                    <a:pt x="839" y="491"/>
                    <a:pt x="849" y="488"/>
                    <a:pt x="851" y="485"/>
                  </a:cubicBezTo>
                  <a:cubicBezTo>
                    <a:pt x="851" y="482"/>
                    <a:pt x="847" y="479"/>
                    <a:pt x="842" y="478"/>
                  </a:cubicBezTo>
                  <a:cubicBezTo>
                    <a:pt x="834" y="476"/>
                    <a:pt x="832" y="472"/>
                    <a:pt x="829" y="468"/>
                  </a:cubicBezTo>
                  <a:cubicBezTo>
                    <a:pt x="826" y="464"/>
                    <a:pt x="822" y="457"/>
                    <a:pt x="820" y="450"/>
                  </a:cubicBezTo>
                  <a:cubicBezTo>
                    <a:pt x="816" y="440"/>
                    <a:pt x="808" y="417"/>
                    <a:pt x="803" y="407"/>
                  </a:cubicBezTo>
                  <a:cubicBezTo>
                    <a:pt x="803" y="397"/>
                    <a:pt x="807" y="396"/>
                    <a:pt x="808" y="389"/>
                  </a:cubicBezTo>
                  <a:cubicBezTo>
                    <a:pt x="809" y="383"/>
                    <a:pt x="809" y="375"/>
                    <a:pt x="809" y="370"/>
                  </a:cubicBezTo>
                  <a:cubicBezTo>
                    <a:pt x="808" y="363"/>
                    <a:pt x="807" y="359"/>
                    <a:pt x="804" y="352"/>
                  </a:cubicBezTo>
                  <a:cubicBezTo>
                    <a:pt x="814" y="331"/>
                    <a:pt x="810" y="313"/>
                    <a:pt x="808" y="304"/>
                  </a:cubicBezTo>
                  <a:cubicBezTo>
                    <a:pt x="807" y="299"/>
                    <a:pt x="803" y="295"/>
                    <a:pt x="800" y="291"/>
                  </a:cubicBezTo>
                  <a:cubicBezTo>
                    <a:pt x="800" y="289"/>
                    <a:pt x="798" y="289"/>
                    <a:pt x="805" y="285"/>
                  </a:cubicBezTo>
                  <a:cubicBezTo>
                    <a:pt x="808" y="283"/>
                    <a:pt x="816" y="278"/>
                    <a:pt x="818" y="275"/>
                  </a:cubicBezTo>
                  <a:cubicBezTo>
                    <a:pt x="819" y="272"/>
                    <a:pt x="822" y="269"/>
                    <a:pt x="823" y="266"/>
                  </a:cubicBezTo>
                  <a:cubicBezTo>
                    <a:pt x="826" y="255"/>
                    <a:pt x="827" y="250"/>
                    <a:pt x="827" y="241"/>
                  </a:cubicBezTo>
                  <a:cubicBezTo>
                    <a:pt x="827" y="233"/>
                    <a:pt x="826" y="225"/>
                    <a:pt x="825" y="217"/>
                  </a:cubicBezTo>
                  <a:cubicBezTo>
                    <a:pt x="825" y="219"/>
                    <a:pt x="818" y="228"/>
                    <a:pt x="817" y="229"/>
                  </a:cubicBezTo>
                  <a:cubicBezTo>
                    <a:pt x="813" y="233"/>
                    <a:pt x="810" y="236"/>
                    <a:pt x="805" y="237"/>
                  </a:cubicBezTo>
                  <a:cubicBezTo>
                    <a:pt x="783" y="237"/>
                    <a:pt x="772" y="232"/>
                    <a:pt x="765" y="225"/>
                  </a:cubicBezTo>
                  <a:cubicBezTo>
                    <a:pt x="773" y="220"/>
                    <a:pt x="776" y="214"/>
                    <a:pt x="779" y="209"/>
                  </a:cubicBezTo>
                  <a:cubicBezTo>
                    <a:pt x="784" y="202"/>
                    <a:pt x="785" y="187"/>
                    <a:pt x="784" y="172"/>
                  </a:cubicBezTo>
                  <a:cubicBezTo>
                    <a:pt x="783" y="157"/>
                    <a:pt x="780" y="142"/>
                    <a:pt x="777" y="135"/>
                  </a:cubicBezTo>
                  <a:cubicBezTo>
                    <a:pt x="773" y="125"/>
                    <a:pt x="765" y="126"/>
                    <a:pt x="757" y="127"/>
                  </a:cubicBezTo>
                  <a:cubicBezTo>
                    <a:pt x="750" y="129"/>
                    <a:pt x="742" y="132"/>
                    <a:pt x="736" y="135"/>
                  </a:cubicBezTo>
                  <a:cubicBezTo>
                    <a:pt x="734" y="133"/>
                    <a:pt x="732" y="132"/>
                    <a:pt x="730" y="130"/>
                  </a:cubicBezTo>
                  <a:cubicBezTo>
                    <a:pt x="731" y="102"/>
                    <a:pt x="740" y="72"/>
                    <a:pt x="749" y="47"/>
                  </a:cubicBezTo>
                  <a:cubicBezTo>
                    <a:pt x="752" y="36"/>
                    <a:pt x="760" y="24"/>
                    <a:pt x="761" y="19"/>
                  </a:cubicBezTo>
                  <a:cubicBezTo>
                    <a:pt x="762" y="16"/>
                    <a:pt x="756" y="14"/>
                    <a:pt x="749" y="16"/>
                  </a:cubicBezTo>
                  <a:cubicBezTo>
                    <a:pt x="744" y="17"/>
                    <a:pt x="739" y="19"/>
                    <a:pt x="735" y="22"/>
                  </a:cubicBezTo>
                  <a:cubicBezTo>
                    <a:pt x="727" y="27"/>
                    <a:pt x="720" y="33"/>
                    <a:pt x="715" y="40"/>
                  </a:cubicBezTo>
                  <a:cubicBezTo>
                    <a:pt x="703" y="38"/>
                    <a:pt x="703" y="38"/>
                    <a:pt x="698" y="40"/>
                  </a:cubicBezTo>
                  <a:cubicBezTo>
                    <a:pt x="694" y="41"/>
                    <a:pt x="692" y="43"/>
                    <a:pt x="689" y="47"/>
                  </a:cubicBezTo>
                  <a:cubicBezTo>
                    <a:pt x="687" y="44"/>
                    <a:pt x="682" y="39"/>
                    <a:pt x="679" y="37"/>
                  </a:cubicBezTo>
                  <a:cubicBezTo>
                    <a:pt x="675" y="36"/>
                    <a:pt x="671" y="34"/>
                    <a:pt x="664" y="35"/>
                  </a:cubicBezTo>
                  <a:cubicBezTo>
                    <a:pt x="663" y="30"/>
                    <a:pt x="661" y="23"/>
                    <a:pt x="659" y="18"/>
                  </a:cubicBezTo>
                  <a:cubicBezTo>
                    <a:pt x="653" y="8"/>
                    <a:pt x="648" y="1"/>
                    <a:pt x="635" y="1"/>
                  </a:cubicBezTo>
                  <a:cubicBezTo>
                    <a:pt x="623" y="0"/>
                    <a:pt x="613" y="15"/>
                    <a:pt x="607" y="25"/>
                  </a:cubicBezTo>
                  <a:cubicBezTo>
                    <a:pt x="606" y="26"/>
                    <a:pt x="605" y="30"/>
                    <a:pt x="603" y="33"/>
                  </a:cubicBezTo>
                  <a:cubicBezTo>
                    <a:pt x="594" y="34"/>
                    <a:pt x="586" y="38"/>
                    <a:pt x="581" y="48"/>
                  </a:cubicBezTo>
                  <a:cubicBezTo>
                    <a:pt x="575" y="38"/>
                    <a:pt x="563" y="38"/>
                    <a:pt x="558" y="38"/>
                  </a:cubicBezTo>
                  <a:cubicBezTo>
                    <a:pt x="548" y="24"/>
                    <a:pt x="536" y="15"/>
                    <a:pt x="519" y="19"/>
                  </a:cubicBezTo>
                  <a:cubicBezTo>
                    <a:pt x="509" y="22"/>
                    <a:pt x="531" y="49"/>
                    <a:pt x="537" y="69"/>
                  </a:cubicBezTo>
                  <a:cubicBezTo>
                    <a:pt x="540" y="81"/>
                    <a:pt x="542" y="98"/>
                    <a:pt x="543" y="107"/>
                  </a:cubicBezTo>
                  <a:cubicBezTo>
                    <a:pt x="543" y="115"/>
                    <a:pt x="545" y="125"/>
                    <a:pt x="545" y="134"/>
                  </a:cubicBezTo>
                  <a:cubicBezTo>
                    <a:pt x="542" y="136"/>
                    <a:pt x="539" y="137"/>
                    <a:pt x="536" y="138"/>
                  </a:cubicBezTo>
                  <a:cubicBezTo>
                    <a:pt x="532" y="141"/>
                    <a:pt x="525" y="145"/>
                    <a:pt x="520" y="154"/>
                  </a:cubicBezTo>
                  <a:cubicBezTo>
                    <a:pt x="515" y="162"/>
                    <a:pt x="512" y="166"/>
                    <a:pt x="503" y="168"/>
                  </a:cubicBezTo>
                  <a:cubicBezTo>
                    <a:pt x="491" y="171"/>
                    <a:pt x="480" y="181"/>
                    <a:pt x="468" y="188"/>
                  </a:cubicBezTo>
                  <a:cubicBezTo>
                    <a:pt x="462" y="193"/>
                    <a:pt x="456" y="192"/>
                    <a:pt x="456" y="202"/>
                  </a:cubicBezTo>
                  <a:cubicBezTo>
                    <a:pt x="456" y="208"/>
                    <a:pt x="461" y="213"/>
                    <a:pt x="464" y="215"/>
                  </a:cubicBezTo>
                  <a:cubicBezTo>
                    <a:pt x="465" y="215"/>
                    <a:pt x="465" y="225"/>
                    <a:pt x="465" y="226"/>
                  </a:cubicBezTo>
                  <a:cubicBezTo>
                    <a:pt x="465" y="243"/>
                    <a:pt x="484" y="254"/>
                    <a:pt x="501" y="251"/>
                  </a:cubicBezTo>
                  <a:cubicBezTo>
                    <a:pt x="502" y="251"/>
                    <a:pt x="503" y="251"/>
                    <a:pt x="504" y="250"/>
                  </a:cubicBezTo>
                  <a:cubicBezTo>
                    <a:pt x="504" y="253"/>
                    <a:pt x="504" y="255"/>
                    <a:pt x="506" y="259"/>
                  </a:cubicBezTo>
                  <a:cubicBezTo>
                    <a:pt x="508" y="262"/>
                    <a:pt x="514" y="270"/>
                    <a:pt x="521" y="274"/>
                  </a:cubicBezTo>
                  <a:cubicBezTo>
                    <a:pt x="509" y="275"/>
                    <a:pt x="497" y="276"/>
                    <a:pt x="488" y="276"/>
                  </a:cubicBezTo>
                  <a:cubicBezTo>
                    <a:pt x="459" y="274"/>
                    <a:pt x="448" y="272"/>
                    <a:pt x="432" y="259"/>
                  </a:cubicBezTo>
                  <a:cubicBezTo>
                    <a:pt x="424" y="252"/>
                    <a:pt x="421" y="240"/>
                    <a:pt x="422" y="233"/>
                  </a:cubicBezTo>
                  <a:cubicBezTo>
                    <a:pt x="424" y="226"/>
                    <a:pt x="428" y="220"/>
                    <a:pt x="427" y="216"/>
                  </a:cubicBezTo>
                  <a:cubicBezTo>
                    <a:pt x="414" y="221"/>
                    <a:pt x="397" y="236"/>
                    <a:pt x="396" y="251"/>
                  </a:cubicBezTo>
                  <a:cubicBezTo>
                    <a:pt x="392" y="291"/>
                    <a:pt x="412" y="301"/>
                    <a:pt x="431" y="307"/>
                  </a:cubicBezTo>
                  <a:cubicBezTo>
                    <a:pt x="448" y="312"/>
                    <a:pt x="461" y="312"/>
                    <a:pt x="475" y="312"/>
                  </a:cubicBezTo>
                  <a:cubicBezTo>
                    <a:pt x="483" y="312"/>
                    <a:pt x="493" y="312"/>
                    <a:pt x="505" y="309"/>
                  </a:cubicBezTo>
                  <a:cubicBezTo>
                    <a:pt x="511" y="307"/>
                    <a:pt x="514" y="308"/>
                    <a:pt x="519" y="309"/>
                  </a:cubicBezTo>
                  <a:cubicBezTo>
                    <a:pt x="505" y="326"/>
                    <a:pt x="500" y="346"/>
                    <a:pt x="486" y="362"/>
                  </a:cubicBezTo>
                  <a:cubicBezTo>
                    <a:pt x="486" y="365"/>
                    <a:pt x="499" y="365"/>
                    <a:pt x="501" y="365"/>
                  </a:cubicBezTo>
                  <a:cubicBezTo>
                    <a:pt x="505" y="365"/>
                    <a:pt x="509" y="363"/>
                    <a:pt x="513" y="361"/>
                  </a:cubicBezTo>
                  <a:cubicBezTo>
                    <a:pt x="520" y="359"/>
                    <a:pt x="526" y="359"/>
                    <a:pt x="531" y="359"/>
                  </a:cubicBezTo>
                  <a:cubicBezTo>
                    <a:pt x="535" y="359"/>
                    <a:pt x="534" y="362"/>
                    <a:pt x="535" y="362"/>
                  </a:cubicBezTo>
                  <a:cubicBezTo>
                    <a:pt x="536" y="364"/>
                    <a:pt x="539" y="363"/>
                    <a:pt x="539" y="366"/>
                  </a:cubicBezTo>
                  <a:cubicBezTo>
                    <a:pt x="538" y="367"/>
                    <a:pt x="538" y="369"/>
                    <a:pt x="538" y="370"/>
                  </a:cubicBezTo>
                  <a:cubicBezTo>
                    <a:pt x="532" y="376"/>
                    <a:pt x="525" y="382"/>
                    <a:pt x="520" y="388"/>
                  </a:cubicBezTo>
                  <a:cubicBezTo>
                    <a:pt x="511" y="398"/>
                    <a:pt x="491" y="416"/>
                    <a:pt x="478" y="402"/>
                  </a:cubicBezTo>
                  <a:cubicBezTo>
                    <a:pt x="468" y="393"/>
                    <a:pt x="491" y="375"/>
                    <a:pt x="475" y="379"/>
                  </a:cubicBezTo>
                  <a:cubicBezTo>
                    <a:pt x="462" y="381"/>
                    <a:pt x="453" y="387"/>
                    <a:pt x="445" y="395"/>
                  </a:cubicBezTo>
                  <a:cubicBezTo>
                    <a:pt x="434" y="382"/>
                    <a:pt x="424" y="365"/>
                    <a:pt x="412" y="353"/>
                  </a:cubicBezTo>
                  <a:cubicBezTo>
                    <a:pt x="400" y="341"/>
                    <a:pt x="377" y="321"/>
                    <a:pt x="366" y="310"/>
                  </a:cubicBezTo>
                  <a:cubicBezTo>
                    <a:pt x="353" y="296"/>
                    <a:pt x="328" y="275"/>
                    <a:pt x="315" y="260"/>
                  </a:cubicBezTo>
                  <a:cubicBezTo>
                    <a:pt x="304" y="248"/>
                    <a:pt x="285" y="219"/>
                    <a:pt x="281" y="211"/>
                  </a:cubicBezTo>
                  <a:cubicBezTo>
                    <a:pt x="278" y="202"/>
                    <a:pt x="275" y="194"/>
                    <a:pt x="282" y="184"/>
                  </a:cubicBezTo>
                  <a:cubicBezTo>
                    <a:pt x="286" y="179"/>
                    <a:pt x="288" y="174"/>
                    <a:pt x="289" y="170"/>
                  </a:cubicBezTo>
                  <a:cubicBezTo>
                    <a:pt x="291" y="165"/>
                    <a:pt x="292" y="160"/>
                    <a:pt x="292" y="153"/>
                  </a:cubicBezTo>
                  <a:cubicBezTo>
                    <a:pt x="293" y="147"/>
                    <a:pt x="291" y="141"/>
                    <a:pt x="289" y="137"/>
                  </a:cubicBezTo>
                  <a:cubicBezTo>
                    <a:pt x="287" y="133"/>
                    <a:pt x="284" y="130"/>
                    <a:pt x="281" y="127"/>
                  </a:cubicBezTo>
                  <a:cubicBezTo>
                    <a:pt x="289" y="110"/>
                    <a:pt x="291" y="84"/>
                    <a:pt x="279" y="77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81"/>
                    <a:pt x="271" y="83"/>
                    <a:pt x="269" y="86"/>
                  </a:cubicBezTo>
                  <a:cubicBezTo>
                    <a:pt x="268" y="87"/>
                    <a:pt x="267" y="89"/>
                    <a:pt x="266" y="91"/>
                  </a:cubicBezTo>
                  <a:cubicBezTo>
                    <a:pt x="264" y="94"/>
                    <a:pt x="260" y="97"/>
                    <a:pt x="256" y="100"/>
                  </a:cubicBezTo>
                  <a:cubicBezTo>
                    <a:pt x="255" y="101"/>
                    <a:pt x="254" y="103"/>
                    <a:pt x="253" y="104"/>
                  </a:cubicBezTo>
                  <a:cubicBezTo>
                    <a:pt x="246" y="99"/>
                    <a:pt x="233" y="95"/>
                    <a:pt x="225" y="99"/>
                  </a:cubicBezTo>
                  <a:cubicBezTo>
                    <a:pt x="221" y="101"/>
                    <a:pt x="218" y="105"/>
                    <a:pt x="215" y="109"/>
                  </a:cubicBezTo>
                  <a:cubicBezTo>
                    <a:pt x="209" y="87"/>
                    <a:pt x="194" y="74"/>
                    <a:pt x="170" y="74"/>
                  </a:cubicBezTo>
                  <a:cubicBezTo>
                    <a:pt x="169" y="72"/>
                    <a:pt x="167" y="70"/>
                    <a:pt x="165" y="68"/>
                  </a:cubicBezTo>
                  <a:cubicBezTo>
                    <a:pt x="159" y="61"/>
                    <a:pt x="145" y="54"/>
                    <a:pt x="133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29" y="52"/>
                    <a:pt x="124" y="52"/>
                    <a:pt x="120" y="54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20" y="64"/>
                    <a:pt x="128" y="75"/>
                    <a:pt x="132" y="88"/>
                  </a:cubicBezTo>
                  <a:cubicBezTo>
                    <a:pt x="122" y="92"/>
                    <a:pt x="111" y="105"/>
                    <a:pt x="110" y="116"/>
                  </a:cubicBezTo>
                  <a:cubicBezTo>
                    <a:pt x="110" y="126"/>
                    <a:pt x="110" y="137"/>
                    <a:pt x="110" y="147"/>
                  </a:cubicBezTo>
                  <a:cubicBezTo>
                    <a:pt x="100" y="150"/>
                    <a:pt x="92" y="156"/>
                    <a:pt x="87" y="164"/>
                  </a:cubicBezTo>
                  <a:cubicBezTo>
                    <a:pt x="79" y="164"/>
                    <a:pt x="73" y="166"/>
                    <a:pt x="68" y="169"/>
                  </a:cubicBezTo>
                  <a:cubicBezTo>
                    <a:pt x="65" y="171"/>
                    <a:pt x="56" y="177"/>
                    <a:pt x="52" y="182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71" y="200"/>
                    <a:pt x="74" y="202"/>
                    <a:pt x="75" y="202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4" y="222"/>
                    <a:pt x="79" y="231"/>
                    <a:pt x="89" y="243"/>
                  </a:cubicBezTo>
                  <a:cubicBezTo>
                    <a:pt x="97" y="252"/>
                    <a:pt x="121" y="256"/>
                    <a:pt x="135" y="252"/>
                  </a:cubicBezTo>
                  <a:cubicBezTo>
                    <a:pt x="137" y="251"/>
                    <a:pt x="140" y="249"/>
                    <a:pt x="143" y="247"/>
                  </a:cubicBezTo>
                  <a:cubicBezTo>
                    <a:pt x="144" y="251"/>
                    <a:pt x="147" y="254"/>
                    <a:pt x="150" y="258"/>
                  </a:cubicBezTo>
                  <a:cubicBezTo>
                    <a:pt x="153" y="262"/>
                    <a:pt x="159" y="264"/>
                    <a:pt x="166" y="269"/>
                  </a:cubicBezTo>
                  <a:cubicBezTo>
                    <a:pt x="145" y="279"/>
                    <a:pt x="144" y="295"/>
                    <a:pt x="146" y="315"/>
                  </a:cubicBezTo>
                  <a:cubicBezTo>
                    <a:pt x="144" y="318"/>
                    <a:pt x="139" y="322"/>
                    <a:pt x="135" y="324"/>
                  </a:cubicBezTo>
                  <a:cubicBezTo>
                    <a:pt x="130" y="327"/>
                    <a:pt x="125" y="328"/>
                    <a:pt x="124" y="329"/>
                  </a:cubicBezTo>
                  <a:cubicBezTo>
                    <a:pt x="115" y="330"/>
                    <a:pt x="115" y="330"/>
                    <a:pt x="115" y="330"/>
                  </a:cubicBezTo>
                  <a:cubicBezTo>
                    <a:pt x="122" y="336"/>
                    <a:pt x="122" y="336"/>
                    <a:pt x="122" y="336"/>
                  </a:cubicBezTo>
                  <a:cubicBezTo>
                    <a:pt x="124" y="338"/>
                    <a:pt x="138" y="347"/>
                    <a:pt x="153" y="349"/>
                  </a:cubicBezTo>
                  <a:cubicBezTo>
                    <a:pt x="155" y="349"/>
                    <a:pt x="158" y="349"/>
                    <a:pt x="161" y="349"/>
                  </a:cubicBezTo>
                  <a:cubicBezTo>
                    <a:pt x="163" y="349"/>
                    <a:pt x="164" y="349"/>
                    <a:pt x="166" y="349"/>
                  </a:cubicBezTo>
                  <a:cubicBezTo>
                    <a:pt x="170" y="352"/>
                    <a:pt x="174" y="356"/>
                    <a:pt x="180" y="357"/>
                  </a:cubicBezTo>
                  <a:cubicBezTo>
                    <a:pt x="189" y="357"/>
                    <a:pt x="197" y="355"/>
                    <a:pt x="202" y="352"/>
                  </a:cubicBezTo>
                  <a:cubicBezTo>
                    <a:pt x="206" y="348"/>
                    <a:pt x="210" y="341"/>
                    <a:pt x="215" y="336"/>
                  </a:cubicBezTo>
                  <a:cubicBezTo>
                    <a:pt x="222" y="345"/>
                    <a:pt x="233" y="354"/>
                    <a:pt x="234" y="362"/>
                  </a:cubicBezTo>
                  <a:cubicBezTo>
                    <a:pt x="234" y="368"/>
                    <a:pt x="236" y="378"/>
                    <a:pt x="228" y="381"/>
                  </a:cubicBezTo>
                  <a:cubicBezTo>
                    <a:pt x="218" y="384"/>
                    <a:pt x="214" y="374"/>
                    <a:pt x="209" y="372"/>
                  </a:cubicBezTo>
                  <a:cubicBezTo>
                    <a:pt x="205" y="382"/>
                    <a:pt x="207" y="388"/>
                    <a:pt x="210" y="396"/>
                  </a:cubicBezTo>
                  <a:cubicBezTo>
                    <a:pt x="213" y="403"/>
                    <a:pt x="232" y="415"/>
                    <a:pt x="238" y="415"/>
                  </a:cubicBezTo>
                  <a:cubicBezTo>
                    <a:pt x="228" y="423"/>
                    <a:pt x="224" y="436"/>
                    <a:pt x="222" y="451"/>
                  </a:cubicBezTo>
                  <a:cubicBezTo>
                    <a:pt x="219" y="465"/>
                    <a:pt x="217" y="476"/>
                    <a:pt x="228" y="468"/>
                  </a:cubicBezTo>
                  <a:cubicBezTo>
                    <a:pt x="248" y="454"/>
                    <a:pt x="244" y="453"/>
                    <a:pt x="257" y="469"/>
                  </a:cubicBezTo>
                  <a:cubicBezTo>
                    <a:pt x="263" y="476"/>
                    <a:pt x="271" y="484"/>
                    <a:pt x="278" y="490"/>
                  </a:cubicBezTo>
                  <a:cubicBezTo>
                    <a:pt x="284" y="494"/>
                    <a:pt x="297" y="496"/>
                    <a:pt x="301" y="497"/>
                  </a:cubicBezTo>
                  <a:cubicBezTo>
                    <a:pt x="299" y="502"/>
                    <a:pt x="296" y="513"/>
                    <a:pt x="295" y="522"/>
                  </a:cubicBezTo>
                  <a:cubicBezTo>
                    <a:pt x="294" y="527"/>
                    <a:pt x="292" y="565"/>
                    <a:pt x="300" y="550"/>
                  </a:cubicBezTo>
                  <a:cubicBezTo>
                    <a:pt x="303" y="545"/>
                    <a:pt x="310" y="539"/>
                    <a:pt x="316" y="538"/>
                  </a:cubicBezTo>
                  <a:cubicBezTo>
                    <a:pt x="327" y="534"/>
                    <a:pt x="339" y="529"/>
                    <a:pt x="341" y="532"/>
                  </a:cubicBezTo>
                  <a:cubicBezTo>
                    <a:pt x="335" y="544"/>
                    <a:pt x="330" y="550"/>
                    <a:pt x="330" y="566"/>
                  </a:cubicBezTo>
                  <a:cubicBezTo>
                    <a:pt x="330" y="570"/>
                    <a:pt x="331" y="578"/>
                    <a:pt x="332" y="581"/>
                  </a:cubicBezTo>
                  <a:cubicBezTo>
                    <a:pt x="333" y="586"/>
                    <a:pt x="334" y="589"/>
                    <a:pt x="334" y="590"/>
                  </a:cubicBezTo>
                  <a:cubicBezTo>
                    <a:pt x="334" y="591"/>
                    <a:pt x="336" y="595"/>
                    <a:pt x="336" y="596"/>
                  </a:cubicBezTo>
                  <a:cubicBezTo>
                    <a:pt x="316" y="605"/>
                    <a:pt x="268" y="637"/>
                    <a:pt x="251" y="647"/>
                  </a:cubicBezTo>
                  <a:cubicBezTo>
                    <a:pt x="228" y="660"/>
                    <a:pt x="193" y="684"/>
                    <a:pt x="161" y="673"/>
                  </a:cubicBezTo>
                  <a:cubicBezTo>
                    <a:pt x="146" y="669"/>
                    <a:pt x="147" y="650"/>
                    <a:pt x="121" y="647"/>
                  </a:cubicBezTo>
                  <a:cubicBezTo>
                    <a:pt x="120" y="644"/>
                    <a:pt x="119" y="641"/>
                    <a:pt x="116" y="638"/>
                  </a:cubicBezTo>
                  <a:cubicBezTo>
                    <a:pt x="103" y="624"/>
                    <a:pt x="72" y="627"/>
                    <a:pt x="67" y="629"/>
                  </a:cubicBezTo>
                  <a:cubicBezTo>
                    <a:pt x="61" y="630"/>
                    <a:pt x="61" y="630"/>
                    <a:pt x="61" y="630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66" y="637"/>
                    <a:pt x="66" y="637"/>
                    <a:pt x="67" y="638"/>
                  </a:cubicBezTo>
                  <a:cubicBezTo>
                    <a:pt x="68" y="639"/>
                    <a:pt x="69" y="640"/>
                    <a:pt x="74" y="648"/>
                  </a:cubicBezTo>
                  <a:cubicBezTo>
                    <a:pt x="75" y="650"/>
                    <a:pt x="76" y="652"/>
                    <a:pt x="77" y="655"/>
                  </a:cubicBezTo>
                  <a:cubicBezTo>
                    <a:pt x="77" y="655"/>
                    <a:pt x="77" y="656"/>
                    <a:pt x="78" y="656"/>
                  </a:cubicBezTo>
                  <a:cubicBezTo>
                    <a:pt x="56" y="663"/>
                    <a:pt x="45" y="690"/>
                    <a:pt x="60" y="703"/>
                  </a:cubicBezTo>
                  <a:cubicBezTo>
                    <a:pt x="51" y="705"/>
                    <a:pt x="44" y="711"/>
                    <a:pt x="38" y="719"/>
                  </a:cubicBezTo>
                  <a:cubicBezTo>
                    <a:pt x="35" y="723"/>
                    <a:pt x="34" y="728"/>
                    <a:pt x="34" y="731"/>
                  </a:cubicBezTo>
                  <a:cubicBezTo>
                    <a:pt x="34" y="731"/>
                    <a:pt x="34" y="732"/>
                    <a:pt x="35" y="732"/>
                  </a:cubicBezTo>
                  <a:cubicBezTo>
                    <a:pt x="32" y="733"/>
                    <a:pt x="30" y="733"/>
                    <a:pt x="28" y="735"/>
                  </a:cubicBezTo>
                  <a:cubicBezTo>
                    <a:pt x="19" y="740"/>
                    <a:pt x="6" y="755"/>
                    <a:pt x="3" y="765"/>
                  </a:cubicBezTo>
                  <a:cubicBezTo>
                    <a:pt x="2" y="768"/>
                    <a:pt x="0" y="776"/>
                    <a:pt x="0" y="78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7" y="784"/>
                    <a:pt x="7" y="784"/>
                    <a:pt x="7" y="784"/>
                  </a:cubicBezTo>
                  <a:cubicBezTo>
                    <a:pt x="13" y="781"/>
                    <a:pt x="27" y="777"/>
                    <a:pt x="40" y="777"/>
                  </a:cubicBezTo>
                  <a:cubicBezTo>
                    <a:pt x="40" y="787"/>
                    <a:pt x="45" y="792"/>
                    <a:pt x="53" y="797"/>
                  </a:cubicBezTo>
                  <a:cubicBezTo>
                    <a:pt x="57" y="800"/>
                    <a:pt x="66" y="802"/>
                    <a:pt x="69" y="803"/>
                  </a:cubicBezTo>
                  <a:cubicBezTo>
                    <a:pt x="73" y="804"/>
                    <a:pt x="76" y="805"/>
                    <a:pt x="78" y="807"/>
                  </a:cubicBezTo>
                  <a:cubicBezTo>
                    <a:pt x="79" y="815"/>
                    <a:pt x="83" y="823"/>
                    <a:pt x="89" y="830"/>
                  </a:cubicBezTo>
                  <a:cubicBezTo>
                    <a:pt x="87" y="848"/>
                    <a:pt x="98" y="868"/>
                    <a:pt x="101" y="872"/>
                  </a:cubicBezTo>
                  <a:cubicBezTo>
                    <a:pt x="107" y="877"/>
                    <a:pt x="107" y="877"/>
                    <a:pt x="107" y="877"/>
                  </a:cubicBezTo>
                  <a:cubicBezTo>
                    <a:pt x="109" y="870"/>
                    <a:pt x="109" y="870"/>
                    <a:pt x="109" y="870"/>
                  </a:cubicBezTo>
                  <a:cubicBezTo>
                    <a:pt x="109" y="867"/>
                    <a:pt x="110" y="866"/>
                    <a:pt x="117" y="855"/>
                  </a:cubicBezTo>
                  <a:cubicBezTo>
                    <a:pt x="118" y="854"/>
                    <a:pt x="120" y="852"/>
                    <a:pt x="122" y="850"/>
                  </a:cubicBezTo>
                  <a:cubicBezTo>
                    <a:pt x="123" y="849"/>
                    <a:pt x="123" y="849"/>
                    <a:pt x="124" y="848"/>
                  </a:cubicBezTo>
                  <a:cubicBezTo>
                    <a:pt x="125" y="849"/>
                    <a:pt x="132" y="852"/>
                    <a:pt x="134" y="852"/>
                  </a:cubicBezTo>
                  <a:cubicBezTo>
                    <a:pt x="136" y="852"/>
                    <a:pt x="143" y="852"/>
                    <a:pt x="147" y="851"/>
                  </a:cubicBezTo>
                  <a:cubicBezTo>
                    <a:pt x="157" y="850"/>
                    <a:pt x="165" y="847"/>
                    <a:pt x="172" y="841"/>
                  </a:cubicBezTo>
                  <a:cubicBezTo>
                    <a:pt x="187" y="825"/>
                    <a:pt x="190" y="820"/>
                    <a:pt x="190" y="796"/>
                  </a:cubicBezTo>
                  <a:cubicBezTo>
                    <a:pt x="196" y="796"/>
                    <a:pt x="202" y="796"/>
                    <a:pt x="208" y="795"/>
                  </a:cubicBezTo>
                  <a:cubicBezTo>
                    <a:pt x="215" y="794"/>
                    <a:pt x="219" y="792"/>
                    <a:pt x="224" y="789"/>
                  </a:cubicBezTo>
                  <a:cubicBezTo>
                    <a:pt x="224" y="790"/>
                    <a:pt x="224" y="791"/>
                    <a:pt x="224" y="792"/>
                  </a:cubicBezTo>
                  <a:cubicBezTo>
                    <a:pt x="228" y="798"/>
                    <a:pt x="233" y="802"/>
                    <a:pt x="235" y="804"/>
                  </a:cubicBezTo>
                  <a:cubicBezTo>
                    <a:pt x="238" y="807"/>
                    <a:pt x="247" y="811"/>
                    <a:pt x="252" y="812"/>
                  </a:cubicBezTo>
                  <a:cubicBezTo>
                    <a:pt x="253" y="816"/>
                    <a:pt x="253" y="820"/>
                    <a:pt x="253" y="825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1"/>
                    <a:pt x="253" y="832"/>
                  </a:cubicBezTo>
                  <a:cubicBezTo>
                    <a:pt x="252" y="838"/>
                    <a:pt x="252" y="838"/>
                    <a:pt x="252" y="838"/>
                  </a:cubicBezTo>
                  <a:cubicBezTo>
                    <a:pt x="258" y="837"/>
                    <a:pt x="258" y="837"/>
                    <a:pt x="258" y="837"/>
                  </a:cubicBezTo>
                  <a:cubicBezTo>
                    <a:pt x="259" y="836"/>
                    <a:pt x="260" y="836"/>
                    <a:pt x="261" y="836"/>
                  </a:cubicBezTo>
                  <a:cubicBezTo>
                    <a:pt x="267" y="835"/>
                    <a:pt x="276" y="833"/>
                    <a:pt x="283" y="821"/>
                  </a:cubicBezTo>
                  <a:cubicBezTo>
                    <a:pt x="285" y="819"/>
                    <a:pt x="286" y="816"/>
                    <a:pt x="288" y="811"/>
                  </a:cubicBezTo>
                  <a:cubicBezTo>
                    <a:pt x="294" y="807"/>
                    <a:pt x="301" y="806"/>
                    <a:pt x="306" y="797"/>
                  </a:cubicBezTo>
                  <a:cubicBezTo>
                    <a:pt x="310" y="789"/>
                    <a:pt x="310" y="779"/>
                    <a:pt x="309" y="770"/>
                  </a:cubicBezTo>
                  <a:cubicBezTo>
                    <a:pt x="309" y="763"/>
                    <a:pt x="313" y="765"/>
                    <a:pt x="319" y="764"/>
                  </a:cubicBezTo>
                  <a:cubicBezTo>
                    <a:pt x="336" y="760"/>
                    <a:pt x="342" y="757"/>
                    <a:pt x="347" y="760"/>
                  </a:cubicBezTo>
                  <a:cubicBezTo>
                    <a:pt x="356" y="765"/>
                    <a:pt x="353" y="784"/>
                    <a:pt x="344" y="789"/>
                  </a:cubicBezTo>
                  <a:cubicBezTo>
                    <a:pt x="345" y="790"/>
                    <a:pt x="356" y="785"/>
                    <a:pt x="359" y="783"/>
                  </a:cubicBezTo>
                  <a:cubicBezTo>
                    <a:pt x="371" y="776"/>
                    <a:pt x="373" y="764"/>
                    <a:pt x="377" y="764"/>
                  </a:cubicBezTo>
                  <a:cubicBezTo>
                    <a:pt x="379" y="764"/>
                    <a:pt x="379" y="764"/>
                    <a:pt x="381" y="765"/>
                  </a:cubicBezTo>
                  <a:cubicBezTo>
                    <a:pt x="383" y="766"/>
                    <a:pt x="383" y="769"/>
                    <a:pt x="383" y="772"/>
                  </a:cubicBezTo>
                  <a:cubicBezTo>
                    <a:pt x="382" y="774"/>
                    <a:pt x="382" y="778"/>
                    <a:pt x="383" y="782"/>
                  </a:cubicBezTo>
                  <a:cubicBezTo>
                    <a:pt x="385" y="797"/>
                    <a:pt x="401" y="822"/>
                    <a:pt x="408" y="821"/>
                  </a:cubicBezTo>
                  <a:cubicBezTo>
                    <a:pt x="409" y="811"/>
                    <a:pt x="409" y="813"/>
                    <a:pt x="409" y="806"/>
                  </a:cubicBezTo>
                  <a:cubicBezTo>
                    <a:pt x="409" y="801"/>
                    <a:pt x="409" y="798"/>
                    <a:pt x="409" y="793"/>
                  </a:cubicBezTo>
                  <a:cubicBezTo>
                    <a:pt x="410" y="788"/>
                    <a:pt x="410" y="781"/>
                    <a:pt x="413" y="778"/>
                  </a:cubicBezTo>
                  <a:cubicBezTo>
                    <a:pt x="417" y="773"/>
                    <a:pt x="427" y="768"/>
                    <a:pt x="431" y="765"/>
                  </a:cubicBezTo>
                  <a:cubicBezTo>
                    <a:pt x="435" y="762"/>
                    <a:pt x="445" y="754"/>
                    <a:pt x="445" y="753"/>
                  </a:cubicBezTo>
                  <a:cubicBezTo>
                    <a:pt x="448" y="761"/>
                    <a:pt x="452" y="769"/>
                    <a:pt x="459" y="775"/>
                  </a:cubicBezTo>
                  <a:cubicBezTo>
                    <a:pt x="462" y="778"/>
                    <a:pt x="481" y="794"/>
                    <a:pt x="484" y="785"/>
                  </a:cubicBezTo>
                  <a:cubicBezTo>
                    <a:pt x="475" y="767"/>
                    <a:pt x="475" y="748"/>
                    <a:pt x="481" y="743"/>
                  </a:cubicBezTo>
                  <a:cubicBezTo>
                    <a:pt x="486" y="739"/>
                    <a:pt x="491" y="736"/>
                    <a:pt x="496" y="732"/>
                  </a:cubicBezTo>
                  <a:cubicBezTo>
                    <a:pt x="507" y="746"/>
                    <a:pt x="556" y="782"/>
                    <a:pt x="571" y="791"/>
                  </a:cubicBezTo>
                  <a:cubicBezTo>
                    <a:pt x="579" y="795"/>
                    <a:pt x="633" y="838"/>
                    <a:pt x="638" y="842"/>
                  </a:cubicBezTo>
                  <a:cubicBezTo>
                    <a:pt x="626" y="841"/>
                    <a:pt x="610" y="840"/>
                    <a:pt x="602" y="840"/>
                  </a:cubicBezTo>
                  <a:cubicBezTo>
                    <a:pt x="596" y="840"/>
                    <a:pt x="606" y="847"/>
                    <a:pt x="615" y="856"/>
                  </a:cubicBezTo>
                  <a:cubicBezTo>
                    <a:pt x="624" y="864"/>
                    <a:pt x="634" y="874"/>
                    <a:pt x="636" y="877"/>
                  </a:cubicBezTo>
                  <a:cubicBezTo>
                    <a:pt x="642" y="884"/>
                    <a:pt x="654" y="895"/>
                    <a:pt x="657" y="905"/>
                  </a:cubicBezTo>
                  <a:cubicBezTo>
                    <a:pt x="657" y="905"/>
                    <a:pt x="657" y="906"/>
                    <a:pt x="657" y="906"/>
                  </a:cubicBezTo>
                  <a:cubicBezTo>
                    <a:pt x="654" y="906"/>
                    <a:pt x="651" y="905"/>
                    <a:pt x="650" y="905"/>
                  </a:cubicBezTo>
                  <a:cubicBezTo>
                    <a:pt x="645" y="904"/>
                    <a:pt x="634" y="903"/>
                    <a:pt x="629" y="902"/>
                  </a:cubicBezTo>
                  <a:cubicBezTo>
                    <a:pt x="617" y="901"/>
                    <a:pt x="602" y="900"/>
                    <a:pt x="590" y="900"/>
                  </a:cubicBezTo>
                  <a:cubicBezTo>
                    <a:pt x="565" y="899"/>
                    <a:pt x="540" y="902"/>
                    <a:pt x="517" y="905"/>
                  </a:cubicBezTo>
                  <a:cubicBezTo>
                    <a:pt x="497" y="906"/>
                    <a:pt x="469" y="916"/>
                    <a:pt x="450" y="908"/>
                  </a:cubicBezTo>
                  <a:cubicBezTo>
                    <a:pt x="441" y="904"/>
                    <a:pt x="429" y="898"/>
                    <a:pt x="429" y="886"/>
                  </a:cubicBezTo>
                  <a:cubicBezTo>
                    <a:pt x="429" y="878"/>
                    <a:pt x="437" y="875"/>
                    <a:pt x="443" y="871"/>
                  </a:cubicBezTo>
                  <a:cubicBezTo>
                    <a:pt x="436" y="867"/>
                    <a:pt x="423" y="867"/>
                    <a:pt x="414" y="869"/>
                  </a:cubicBezTo>
                  <a:cubicBezTo>
                    <a:pt x="408" y="870"/>
                    <a:pt x="402" y="872"/>
                    <a:pt x="395" y="876"/>
                  </a:cubicBezTo>
                  <a:cubicBezTo>
                    <a:pt x="387" y="880"/>
                    <a:pt x="374" y="896"/>
                    <a:pt x="374" y="904"/>
                  </a:cubicBezTo>
                  <a:cubicBezTo>
                    <a:pt x="374" y="910"/>
                    <a:pt x="375" y="918"/>
                    <a:pt x="374" y="919"/>
                  </a:cubicBezTo>
                  <a:cubicBezTo>
                    <a:pt x="373" y="920"/>
                    <a:pt x="371" y="919"/>
                    <a:pt x="368" y="918"/>
                  </a:cubicBezTo>
                  <a:cubicBezTo>
                    <a:pt x="360" y="917"/>
                    <a:pt x="348" y="918"/>
                    <a:pt x="338" y="918"/>
                  </a:cubicBezTo>
                  <a:cubicBezTo>
                    <a:pt x="322" y="919"/>
                    <a:pt x="305" y="929"/>
                    <a:pt x="292" y="937"/>
                  </a:cubicBezTo>
                  <a:cubicBezTo>
                    <a:pt x="286" y="940"/>
                    <a:pt x="247" y="973"/>
                    <a:pt x="244" y="985"/>
                  </a:cubicBezTo>
                  <a:cubicBezTo>
                    <a:pt x="244" y="986"/>
                    <a:pt x="245" y="990"/>
                    <a:pt x="247" y="989"/>
                  </a:cubicBezTo>
                  <a:cubicBezTo>
                    <a:pt x="272" y="977"/>
                    <a:pt x="309" y="975"/>
                    <a:pt x="338" y="981"/>
                  </a:cubicBezTo>
                  <a:cubicBezTo>
                    <a:pt x="357" y="985"/>
                    <a:pt x="377" y="985"/>
                    <a:pt x="394" y="988"/>
                  </a:cubicBezTo>
                  <a:cubicBezTo>
                    <a:pt x="398" y="994"/>
                    <a:pt x="389" y="1002"/>
                    <a:pt x="385" y="1010"/>
                  </a:cubicBezTo>
                  <a:cubicBezTo>
                    <a:pt x="382" y="1017"/>
                    <a:pt x="376" y="1033"/>
                    <a:pt x="373" y="1041"/>
                  </a:cubicBezTo>
                  <a:cubicBezTo>
                    <a:pt x="369" y="1055"/>
                    <a:pt x="368" y="1069"/>
                    <a:pt x="362" y="1088"/>
                  </a:cubicBezTo>
                  <a:cubicBezTo>
                    <a:pt x="357" y="1102"/>
                    <a:pt x="342" y="1111"/>
                    <a:pt x="315" y="1115"/>
                  </a:cubicBezTo>
                  <a:cubicBezTo>
                    <a:pt x="304" y="1116"/>
                    <a:pt x="296" y="1116"/>
                    <a:pt x="287" y="1116"/>
                  </a:cubicBezTo>
                  <a:cubicBezTo>
                    <a:pt x="273" y="1115"/>
                    <a:pt x="264" y="1116"/>
                    <a:pt x="263" y="1102"/>
                  </a:cubicBezTo>
                  <a:cubicBezTo>
                    <a:pt x="262" y="1092"/>
                    <a:pt x="260" y="1078"/>
                    <a:pt x="254" y="1069"/>
                  </a:cubicBezTo>
                  <a:cubicBezTo>
                    <a:pt x="248" y="1059"/>
                    <a:pt x="240" y="1052"/>
                    <a:pt x="230" y="1052"/>
                  </a:cubicBezTo>
                  <a:cubicBezTo>
                    <a:pt x="221" y="1035"/>
                    <a:pt x="195" y="1023"/>
                    <a:pt x="189" y="1022"/>
                  </a:cubicBezTo>
                  <a:cubicBezTo>
                    <a:pt x="183" y="1021"/>
                    <a:pt x="183" y="1021"/>
                    <a:pt x="183" y="1021"/>
                  </a:cubicBezTo>
                  <a:cubicBezTo>
                    <a:pt x="184" y="1028"/>
                    <a:pt x="184" y="1028"/>
                    <a:pt x="184" y="1028"/>
                  </a:cubicBezTo>
                  <a:cubicBezTo>
                    <a:pt x="185" y="1031"/>
                    <a:pt x="185" y="1033"/>
                    <a:pt x="186" y="1035"/>
                  </a:cubicBezTo>
                  <a:cubicBezTo>
                    <a:pt x="186" y="1038"/>
                    <a:pt x="186" y="1038"/>
                    <a:pt x="186" y="1039"/>
                  </a:cubicBezTo>
                  <a:cubicBezTo>
                    <a:pt x="186" y="1040"/>
                    <a:pt x="186" y="1041"/>
                    <a:pt x="186" y="1043"/>
                  </a:cubicBezTo>
                  <a:cubicBezTo>
                    <a:pt x="186" y="1044"/>
                    <a:pt x="186" y="1044"/>
                    <a:pt x="186" y="1044"/>
                  </a:cubicBezTo>
                  <a:cubicBezTo>
                    <a:pt x="187" y="1049"/>
                    <a:pt x="187" y="1052"/>
                    <a:pt x="186" y="1060"/>
                  </a:cubicBezTo>
                  <a:cubicBezTo>
                    <a:pt x="184" y="1062"/>
                    <a:pt x="181" y="1064"/>
                    <a:pt x="179" y="1065"/>
                  </a:cubicBezTo>
                  <a:cubicBezTo>
                    <a:pt x="176" y="1068"/>
                    <a:pt x="173" y="1074"/>
                    <a:pt x="171" y="1077"/>
                  </a:cubicBezTo>
                  <a:cubicBezTo>
                    <a:pt x="170" y="1079"/>
                    <a:pt x="169" y="1081"/>
                    <a:pt x="168" y="1086"/>
                  </a:cubicBezTo>
                  <a:cubicBezTo>
                    <a:pt x="162" y="1084"/>
                    <a:pt x="158" y="1082"/>
                    <a:pt x="154" y="1082"/>
                  </a:cubicBezTo>
                  <a:cubicBezTo>
                    <a:pt x="139" y="1083"/>
                    <a:pt x="134" y="1088"/>
                    <a:pt x="126" y="1098"/>
                  </a:cubicBezTo>
                  <a:cubicBezTo>
                    <a:pt x="126" y="1098"/>
                    <a:pt x="126" y="1098"/>
                    <a:pt x="126" y="1098"/>
                  </a:cubicBezTo>
                  <a:cubicBezTo>
                    <a:pt x="117" y="1097"/>
                    <a:pt x="99" y="1103"/>
                    <a:pt x="91" y="1109"/>
                  </a:cubicBezTo>
                  <a:cubicBezTo>
                    <a:pt x="89" y="1111"/>
                    <a:pt x="86" y="1114"/>
                    <a:pt x="84" y="1118"/>
                  </a:cubicBezTo>
                  <a:cubicBezTo>
                    <a:pt x="80" y="1124"/>
                    <a:pt x="80" y="1124"/>
                    <a:pt x="80" y="1124"/>
                  </a:cubicBezTo>
                  <a:cubicBezTo>
                    <a:pt x="87" y="1125"/>
                    <a:pt x="87" y="1125"/>
                    <a:pt x="87" y="1125"/>
                  </a:cubicBezTo>
                  <a:cubicBezTo>
                    <a:pt x="97" y="1125"/>
                    <a:pt x="103" y="1127"/>
                    <a:pt x="112" y="1133"/>
                  </a:cubicBezTo>
                  <a:cubicBezTo>
                    <a:pt x="111" y="1143"/>
                    <a:pt x="112" y="1156"/>
                    <a:pt x="118" y="1167"/>
                  </a:cubicBezTo>
                  <a:cubicBezTo>
                    <a:pt x="124" y="1179"/>
                    <a:pt x="133" y="1187"/>
                    <a:pt x="152" y="1185"/>
                  </a:cubicBezTo>
                  <a:cubicBezTo>
                    <a:pt x="150" y="1190"/>
                    <a:pt x="148" y="1194"/>
                    <a:pt x="147" y="1197"/>
                  </a:cubicBezTo>
                  <a:cubicBezTo>
                    <a:pt x="147" y="1206"/>
                    <a:pt x="148" y="1212"/>
                    <a:pt x="150" y="1218"/>
                  </a:cubicBezTo>
                  <a:cubicBezTo>
                    <a:pt x="145" y="1232"/>
                    <a:pt x="147" y="1248"/>
                    <a:pt x="147" y="1252"/>
                  </a:cubicBezTo>
                  <a:cubicBezTo>
                    <a:pt x="148" y="1259"/>
                    <a:pt x="148" y="1259"/>
                    <a:pt x="148" y="1259"/>
                  </a:cubicBezTo>
                  <a:cubicBezTo>
                    <a:pt x="154" y="1255"/>
                    <a:pt x="154" y="1255"/>
                    <a:pt x="154" y="1255"/>
                  </a:cubicBezTo>
                  <a:cubicBezTo>
                    <a:pt x="157" y="1253"/>
                    <a:pt x="158" y="1252"/>
                    <a:pt x="169" y="1247"/>
                  </a:cubicBezTo>
                  <a:cubicBezTo>
                    <a:pt x="170" y="1246"/>
                    <a:pt x="171" y="1246"/>
                    <a:pt x="171" y="1246"/>
                  </a:cubicBezTo>
                  <a:cubicBezTo>
                    <a:pt x="181" y="1260"/>
                    <a:pt x="205" y="1262"/>
                    <a:pt x="220" y="1252"/>
                  </a:cubicBezTo>
                  <a:cubicBezTo>
                    <a:pt x="227" y="1247"/>
                    <a:pt x="232" y="1235"/>
                    <a:pt x="239" y="1230"/>
                  </a:cubicBezTo>
                  <a:cubicBezTo>
                    <a:pt x="246" y="1226"/>
                    <a:pt x="254" y="1225"/>
                    <a:pt x="262" y="1227"/>
                  </a:cubicBezTo>
                  <a:cubicBezTo>
                    <a:pt x="261" y="1229"/>
                    <a:pt x="262" y="1231"/>
                    <a:pt x="262" y="1233"/>
                  </a:cubicBezTo>
                  <a:cubicBezTo>
                    <a:pt x="263" y="1237"/>
                    <a:pt x="265" y="1243"/>
                    <a:pt x="268" y="1246"/>
                  </a:cubicBezTo>
                  <a:cubicBezTo>
                    <a:pt x="271" y="1249"/>
                    <a:pt x="277" y="1254"/>
                    <a:pt x="281" y="1257"/>
                  </a:cubicBezTo>
                  <a:cubicBezTo>
                    <a:pt x="281" y="1259"/>
                    <a:pt x="280" y="1260"/>
                    <a:pt x="281" y="1262"/>
                  </a:cubicBezTo>
                  <a:cubicBezTo>
                    <a:pt x="282" y="1267"/>
                    <a:pt x="281" y="1273"/>
                    <a:pt x="280" y="1278"/>
                  </a:cubicBezTo>
                  <a:cubicBezTo>
                    <a:pt x="279" y="1279"/>
                    <a:pt x="279" y="1279"/>
                    <a:pt x="279" y="1279"/>
                  </a:cubicBezTo>
                  <a:cubicBezTo>
                    <a:pt x="279" y="1281"/>
                    <a:pt x="279" y="1283"/>
                    <a:pt x="278" y="1283"/>
                  </a:cubicBezTo>
                  <a:cubicBezTo>
                    <a:pt x="278" y="1284"/>
                    <a:pt x="278" y="1285"/>
                    <a:pt x="277" y="1286"/>
                  </a:cubicBezTo>
                  <a:cubicBezTo>
                    <a:pt x="274" y="1293"/>
                    <a:pt x="274" y="1293"/>
                    <a:pt x="274" y="1293"/>
                  </a:cubicBezTo>
                  <a:cubicBezTo>
                    <a:pt x="281" y="1292"/>
                    <a:pt x="281" y="1292"/>
                    <a:pt x="281" y="1292"/>
                  </a:cubicBezTo>
                  <a:cubicBezTo>
                    <a:pt x="289" y="1292"/>
                    <a:pt x="300" y="1289"/>
                    <a:pt x="310" y="1277"/>
                  </a:cubicBezTo>
                  <a:cubicBezTo>
                    <a:pt x="312" y="1275"/>
                    <a:pt x="315" y="1271"/>
                    <a:pt x="317" y="1267"/>
                  </a:cubicBezTo>
                  <a:cubicBezTo>
                    <a:pt x="334" y="1266"/>
                    <a:pt x="345" y="1246"/>
                    <a:pt x="346" y="1231"/>
                  </a:cubicBezTo>
                  <a:cubicBezTo>
                    <a:pt x="351" y="1231"/>
                    <a:pt x="354" y="1229"/>
                    <a:pt x="358" y="1227"/>
                  </a:cubicBezTo>
                  <a:cubicBezTo>
                    <a:pt x="370" y="1248"/>
                    <a:pt x="395" y="1271"/>
                    <a:pt x="421" y="1272"/>
                  </a:cubicBezTo>
                  <a:cubicBezTo>
                    <a:pt x="415" y="1264"/>
                    <a:pt x="401" y="1246"/>
                    <a:pt x="401" y="1236"/>
                  </a:cubicBezTo>
                  <a:cubicBezTo>
                    <a:pt x="407" y="1239"/>
                    <a:pt x="413" y="1244"/>
                    <a:pt x="421" y="1247"/>
                  </a:cubicBezTo>
                  <a:cubicBezTo>
                    <a:pt x="427" y="1250"/>
                    <a:pt x="433" y="1250"/>
                    <a:pt x="440" y="1249"/>
                  </a:cubicBezTo>
                  <a:cubicBezTo>
                    <a:pt x="444" y="1249"/>
                    <a:pt x="450" y="1246"/>
                    <a:pt x="453" y="1245"/>
                  </a:cubicBezTo>
                  <a:cubicBezTo>
                    <a:pt x="448" y="1240"/>
                    <a:pt x="445" y="1238"/>
                    <a:pt x="443" y="1236"/>
                  </a:cubicBezTo>
                  <a:cubicBezTo>
                    <a:pt x="439" y="1233"/>
                    <a:pt x="435" y="1229"/>
                    <a:pt x="431" y="1225"/>
                  </a:cubicBezTo>
                  <a:cubicBezTo>
                    <a:pt x="430" y="1224"/>
                    <a:pt x="426" y="1219"/>
                    <a:pt x="426" y="1218"/>
                  </a:cubicBezTo>
                  <a:cubicBezTo>
                    <a:pt x="437" y="1215"/>
                    <a:pt x="465" y="1216"/>
                    <a:pt x="480" y="1216"/>
                  </a:cubicBezTo>
                  <a:cubicBezTo>
                    <a:pt x="485" y="1215"/>
                    <a:pt x="490" y="1211"/>
                    <a:pt x="493" y="1211"/>
                  </a:cubicBezTo>
                  <a:cubicBezTo>
                    <a:pt x="499" y="1211"/>
                    <a:pt x="505" y="1211"/>
                    <a:pt x="511" y="1210"/>
                  </a:cubicBezTo>
                  <a:cubicBezTo>
                    <a:pt x="514" y="1210"/>
                    <a:pt x="517" y="1209"/>
                    <a:pt x="521" y="1208"/>
                  </a:cubicBezTo>
                  <a:cubicBezTo>
                    <a:pt x="523" y="1207"/>
                    <a:pt x="529" y="1206"/>
                    <a:pt x="532" y="1205"/>
                  </a:cubicBezTo>
                  <a:cubicBezTo>
                    <a:pt x="532" y="1200"/>
                    <a:pt x="524" y="1193"/>
                    <a:pt x="520" y="1189"/>
                  </a:cubicBezTo>
                  <a:cubicBezTo>
                    <a:pt x="512" y="1183"/>
                    <a:pt x="507" y="1172"/>
                    <a:pt x="506" y="1158"/>
                  </a:cubicBezTo>
                  <a:cubicBezTo>
                    <a:pt x="506" y="1151"/>
                    <a:pt x="506" y="1148"/>
                    <a:pt x="506" y="1142"/>
                  </a:cubicBezTo>
                  <a:cubicBezTo>
                    <a:pt x="506" y="1141"/>
                    <a:pt x="507" y="1136"/>
                    <a:pt x="507" y="1134"/>
                  </a:cubicBezTo>
                  <a:cubicBezTo>
                    <a:pt x="508" y="1131"/>
                    <a:pt x="509" y="1123"/>
                    <a:pt x="510" y="1120"/>
                  </a:cubicBezTo>
                  <a:cubicBezTo>
                    <a:pt x="512" y="1114"/>
                    <a:pt x="514" y="1104"/>
                    <a:pt x="515" y="1100"/>
                  </a:cubicBezTo>
                  <a:cubicBezTo>
                    <a:pt x="517" y="1092"/>
                    <a:pt x="517" y="1079"/>
                    <a:pt x="517" y="1074"/>
                  </a:cubicBezTo>
                  <a:cubicBezTo>
                    <a:pt x="558" y="1072"/>
                    <a:pt x="624" y="1065"/>
                    <a:pt x="661" y="1049"/>
                  </a:cubicBezTo>
                  <a:cubicBezTo>
                    <a:pt x="658" y="1066"/>
                    <a:pt x="654" y="1082"/>
                    <a:pt x="653" y="1090"/>
                  </a:cubicBezTo>
                  <a:cubicBezTo>
                    <a:pt x="649" y="1111"/>
                    <a:pt x="643" y="1136"/>
                    <a:pt x="631" y="1149"/>
                  </a:cubicBezTo>
                  <a:cubicBezTo>
                    <a:pt x="627" y="1155"/>
                    <a:pt x="609" y="1164"/>
                    <a:pt x="598" y="1164"/>
                  </a:cubicBezTo>
                  <a:cubicBezTo>
                    <a:pt x="589" y="1163"/>
                    <a:pt x="582" y="1145"/>
                    <a:pt x="574" y="1149"/>
                  </a:cubicBezTo>
                  <a:cubicBezTo>
                    <a:pt x="570" y="1176"/>
                    <a:pt x="578" y="1202"/>
                    <a:pt x="620" y="1203"/>
                  </a:cubicBezTo>
                  <a:cubicBezTo>
                    <a:pt x="625" y="1203"/>
                    <a:pt x="629" y="1201"/>
                    <a:pt x="631" y="1202"/>
                  </a:cubicBezTo>
                  <a:cubicBezTo>
                    <a:pt x="632" y="1204"/>
                    <a:pt x="627" y="1208"/>
                    <a:pt x="625" y="1213"/>
                  </a:cubicBezTo>
                  <a:cubicBezTo>
                    <a:pt x="617" y="1229"/>
                    <a:pt x="612" y="1279"/>
                    <a:pt x="624" y="1300"/>
                  </a:cubicBezTo>
                  <a:cubicBezTo>
                    <a:pt x="624" y="1301"/>
                    <a:pt x="651" y="1353"/>
                    <a:pt x="651" y="1326"/>
                  </a:cubicBezTo>
                  <a:cubicBezTo>
                    <a:pt x="651" y="1298"/>
                    <a:pt x="659" y="1271"/>
                    <a:pt x="678" y="1251"/>
                  </a:cubicBezTo>
                  <a:cubicBezTo>
                    <a:pt x="687" y="1243"/>
                    <a:pt x="694" y="1227"/>
                    <a:pt x="701" y="1210"/>
                  </a:cubicBezTo>
                  <a:cubicBezTo>
                    <a:pt x="704" y="1214"/>
                    <a:pt x="711" y="1223"/>
                    <a:pt x="712" y="1225"/>
                  </a:cubicBezTo>
                  <a:cubicBezTo>
                    <a:pt x="716" y="1229"/>
                    <a:pt x="724" y="1240"/>
                    <a:pt x="728" y="1244"/>
                  </a:cubicBezTo>
                  <a:cubicBezTo>
                    <a:pt x="743" y="1260"/>
                    <a:pt x="743" y="1266"/>
                    <a:pt x="731" y="1287"/>
                  </a:cubicBezTo>
                  <a:cubicBezTo>
                    <a:pt x="724" y="1298"/>
                    <a:pt x="713" y="1313"/>
                    <a:pt x="701" y="1330"/>
                  </a:cubicBezTo>
                  <a:cubicBezTo>
                    <a:pt x="689" y="1347"/>
                    <a:pt x="675" y="1360"/>
                    <a:pt x="660" y="1363"/>
                  </a:cubicBezTo>
                  <a:cubicBezTo>
                    <a:pt x="652" y="1364"/>
                    <a:pt x="640" y="1359"/>
                    <a:pt x="628" y="1361"/>
                  </a:cubicBezTo>
                  <a:cubicBezTo>
                    <a:pt x="617" y="1362"/>
                    <a:pt x="611" y="1367"/>
                    <a:pt x="606" y="1377"/>
                  </a:cubicBezTo>
                  <a:cubicBezTo>
                    <a:pt x="607" y="1378"/>
                    <a:pt x="607" y="1378"/>
                    <a:pt x="607" y="1378"/>
                  </a:cubicBezTo>
                  <a:cubicBezTo>
                    <a:pt x="600" y="1376"/>
                    <a:pt x="592" y="1377"/>
                    <a:pt x="584" y="1380"/>
                  </a:cubicBezTo>
                  <a:cubicBezTo>
                    <a:pt x="569" y="1385"/>
                    <a:pt x="557" y="1397"/>
                    <a:pt x="555" y="1408"/>
                  </a:cubicBezTo>
                  <a:cubicBezTo>
                    <a:pt x="553" y="1414"/>
                    <a:pt x="553" y="1414"/>
                    <a:pt x="553" y="1414"/>
                  </a:cubicBezTo>
                  <a:cubicBezTo>
                    <a:pt x="560" y="1413"/>
                    <a:pt x="560" y="1413"/>
                    <a:pt x="560" y="1413"/>
                  </a:cubicBezTo>
                  <a:cubicBezTo>
                    <a:pt x="569" y="1411"/>
                    <a:pt x="570" y="1411"/>
                    <a:pt x="572" y="1412"/>
                  </a:cubicBezTo>
                  <a:cubicBezTo>
                    <a:pt x="574" y="1412"/>
                    <a:pt x="575" y="1412"/>
                    <a:pt x="577" y="1412"/>
                  </a:cubicBezTo>
                  <a:cubicBezTo>
                    <a:pt x="579" y="1413"/>
                    <a:pt x="580" y="1413"/>
                    <a:pt x="583" y="1415"/>
                  </a:cubicBezTo>
                  <a:cubicBezTo>
                    <a:pt x="585" y="1416"/>
                    <a:pt x="588" y="1417"/>
                    <a:pt x="593" y="1419"/>
                  </a:cubicBezTo>
                  <a:cubicBezTo>
                    <a:pt x="593" y="1427"/>
                    <a:pt x="593" y="1431"/>
                    <a:pt x="597" y="1438"/>
                  </a:cubicBezTo>
                  <a:cubicBezTo>
                    <a:pt x="600" y="1444"/>
                    <a:pt x="605" y="1444"/>
                    <a:pt x="601" y="1450"/>
                  </a:cubicBezTo>
                  <a:cubicBezTo>
                    <a:pt x="596" y="1457"/>
                    <a:pt x="591" y="1463"/>
                    <a:pt x="591" y="1473"/>
                  </a:cubicBezTo>
                  <a:cubicBezTo>
                    <a:pt x="591" y="1478"/>
                    <a:pt x="592" y="1482"/>
                    <a:pt x="593" y="1485"/>
                  </a:cubicBezTo>
                  <a:cubicBezTo>
                    <a:pt x="594" y="1486"/>
                    <a:pt x="596" y="1493"/>
                    <a:pt x="598" y="1495"/>
                  </a:cubicBezTo>
                  <a:cubicBezTo>
                    <a:pt x="597" y="1495"/>
                    <a:pt x="597" y="1495"/>
                    <a:pt x="597" y="1495"/>
                  </a:cubicBezTo>
                  <a:cubicBezTo>
                    <a:pt x="593" y="1503"/>
                    <a:pt x="592" y="1522"/>
                    <a:pt x="595" y="1532"/>
                  </a:cubicBezTo>
                  <a:cubicBezTo>
                    <a:pt x="596" y="1535"/>
                    <a:pt x="599" y="1540"/>
                    <a:pt x="602" y="1543"/>
                  </a:cubicBezTo>
                  <a:cubicBezTo>
                    <a:pt x="606" y="1548"/>
                    <a:pt x="606" y="1548"/>
                    <a:pt x="606" y="1548"/>
                  </a:cubicBezTo>
                  <a:cubicBezTo>
                    <a:pt x="609" y="1542"/>
                    <a:pt x="609" y="1542"/>
                    <a:pt x="609" y="1542"/>
                  </a:cubicBezTo>
                  <a:cubicBezTo>
                    <a:pt x="613" y="1534"/>
                    <a:pt x="618" y="1528"/>
                    <a:pt x="627" y="1522"/>
                  </a:cubicBezTo>
                  <a:cubicBezTo>
                    <a:pt x="640" y="1534"/>
                    <a:pt x="670" y="1528"/>
                    <a:pt x="682" y="1517"/>
                  </a:cubicBezTo>
                  <a:cubicBezTo>
                    <a:pt x="686" y="1512"/>
                    <a:pt x="690" y="1505"/>
                    <a:pt x="694" y="1501"/>
                  </a:cubicBezTo>
                  <a:cubicBezTo>
                    <a:pt x="696" y="1498"/>
                    <a:pt x="701" y="1504"/>
                    <a:pt x="703" y="1506"/>
                  </a:cubicBezTo>
                  <a:cubicBezTo>
                    <a:pt x="704" y="1507"/>
                    <a:pt x="709" y="1511"/>
                    <a:pt x="711" y="1512"/>
                  </a:cubicBezTo>
                  <a:cubicBezTo>
                    <a:pt x="713" y="1519"/>
                    <a:pt x="718" y="1527"/>
                    <a:pt x="725" y="1536"/>
                  </a:cubicBezTo>
                  <a:cubicBezTo>
                    <a:pt x="731" y="1544"/>
                    <a:pt x="731" y="1544"/>
                    <a:pt x="731" y="1544"/>
                  </a:cubicBezTo>
                  <a:cubicBezTo>
                    <a:pt x="733" y="1535"/>
                    <a:pt x="733" y="1535"/>
                    <a:pt x="733" y="1535"/>
                  </a:cubicBezTo>
                  <a:cubicBezTo>
                    <a:pt x="734" y="1533"/>
                    <a:pt x="735" y="1531"/>
                    <a:pt x="737" y="1528"/>
                  </a:cubicBezTo>
                  <a:cubicBezTo>
                    <a:pt x="739" y="1526"/>
                    <a:pt x="741" y="1523"/>
                    <a:pt x="743" y="1520"/>
                  </a:cubicBezTo>
                  <a:cubicBezTo>
                    <a:pt x="744" y="1518"/>
                    <a:pt x="745" y="1517"/>
                    <a:pt x="747" y="1515"/>
                  </a:cubicBezTo>
                  <a:cubicBezTo>
                    <a:pt x="749" y="1513"/>
                    <a:pt x="750" y="1511"/>
                    <a:pt x="752" y="1509"/>
                  </a:cubicBezTo>
                  <a:cubicBezTo>
                    <a:pt x="780" y="1507"/>
                    <a:pt x="803" y="1475"/>
                    <a:pt x="791" y="1445"/>
                  </a:cubicBezTo>
                  <a:cubicBezTo>
                    <a:pt x="789" y="1441"/>
                    <a:pt x="785" y="1438"/>
                    <a:pt x="781" y="1435"/>
                  </a:cubicBezTo>
                  <a:cubicBezTo>
                    <a:pt x="782" y="1435"/>
                    <a:pt x="787" y="1431"/>
                    <a:pt x="788" y="1430"/>
                  </a:cubicBezTo>
                  <a:cubicBezTo>
                    <a:pt x="791" y="1428"/>
                    <a:pt x="794" y="1424"/>
                    <a:pt x="795" y="1421"/>
                  </a:cubicBezTo>
                  <a:cubicBezTo>
                    <a:pt x="801" y="1424"/>
                    <a:pt x="807" y="1427"/>
                    <a:pt x="816" y="1426"/>
                  </a:cubicBezTo>
                  <a:cubicBezTo>
                    <a:pt x="819" y="1425"/>
                    <a:pt x="823" y="1425"/>
                    <a:pt x="827" y="1424"/>
                  </a:cubicBezTo>
                  <a:cubicBezTo>
                    <a:pt x="831" y="1423"/>
                    <a:pt x="835" y="1422"/>
                    <a:pt x="838" y="1420"/>
                  </a:cubicBezTo>
                  <a:cubicBezTo>
                    <a:pt x="839" y="1423"/>
                    <a:pt x="841" y="1426"/>
                    <a:pt x="843" y="1428"/>
                  </a:cubicBezTo>
                  <a:cubicBezTo>
                    <a:pt x="844" y="1429"/>
                    <a:pt x="845" y="1430"/>
                    <a:pt x="845" y="1431"/>
                  </a:cubicBezTo>
                  <a:cubicBezTo>
                    <a:pt x="849" y="1436"/>
                    <a:pt x="849" y="1436"/>
                    <a:pt x="849" y="1436"/>
                  </a:cubicBezTo>
                  <a:cubicBezTo>
                    <a:pt x="853" y="1431"/>
                    <a:pt x="853" y="1431"/>
                    <a:pt x="853" y="1431"/>
                  </a:cubicBezTo>
                  <a:cubicBezTo>
                    <a:pt x="858" y="1424"/>
                    <a:pt x="861" y="1421"/>
                    <a:pt x="861" y="1405"/>
                  </a:cubicBezTo>
                  <a:cubicBezTo>
                    <a:pt x="862" y="1398"/>
                    <a:pt x="859" y="1390"/>
                    <a:pt x="856" y="1385"/>
                  </a:cubicBezTo>
                  <a:cubicBezTo>
                    <a:pt x="856" y="1381"/>
                    <a:pt x="855" y="1377"/>
                    <a:pt x="855" y="1374"/>
                  </a:cubicBezTo>
                  <a:cubicBezTo>
                    <a:pt x="854" y="1372"/>
                    <a:pt x="851" y="1366"/>
                    <a:pt x="850" y="1366"/>
                  </a:cubicBezTo>
                  <a:cubicBezTo>
                    <a:pt x="846" y="1361"/>
                    <a:pt x="863" y="1357"/>
                    <a:pt x="871" y="1354"/>
                  </a:cubicBezTo>
                  <a:cubicBezTo>
                    <a:pt x="877" y="1352"/>
                    <a:pt x="887" y="1345"/>
                    <a:pt x="889" y="1341"/>
                  </a:cubicBezTo>
                  <a:cubicBezTo>
                    <a:pt x="889" y="1340"/>
                    <a:pt x="890" y="1339"/>
                    <a:pt x="889" y="1339"/>
                  </a:cubicBezTo>
                  <a:cubicBezTo>
                    <a:pt x="888" y="1339"/>
                    <a:pt x="879" y="1337"/>
                    <a:pt x="877" y="1336"/>
                  </a:cubicBezTo>
                  <a:cubicBezTo>
                    <a:pt x="879" y="1335"/>
                    <a:pt x="897" y="1328"/>
                    <a:pt x="899" y="1326"/>
                  </a:cubicBezTo>
                  <a:cubicBezTo>
                    <a:pt x="903" y="1322"/>
                    <a:pt x="906" y="1318"/>
                    <a:pt x="908" y="1315"/>
                  </a:cubicBezTo>
                  <a:cubicBezTo>
                    <a:pt x="910" y="1313"/>
                    <a:pt x="911" y="1313"/>
                    <a:pt x="910" y="1311"/>
                  </a:cubicBezTo>
                  <a:cubicBezTo>
                    <a:pt x="910" y="1310"/>
                    <a:pt x="908" y="1310"/>
                    <a:pt x="907" y="1310"/>
                  </a:cubicBezTo>
                  <a:cubicBezTo>
                    <a:pt x="904" y="1309"/>
                    <a:pt x="899" y="1309"/>
                    <a:pt x="894" y="1308"/>
                  </a:cubicBezTo>
                  <a:cubicBezTo>
                    <a:pt x="893" y="1308"/>
                    <a:pt x="881" y="1308"/>
                    <a:pt x="879" y="1305"/>
                  </a:cubicBezTo>
                  <a:cubicBezTo>
                    <a:pt x="878" y="1303"/>
                    <a:pt x="887" y="1301"/>
                    <a:pt x="888" y="1300"/>
                  </a:cubicBezTo>
                  <a:cubicBezTo>
                    <a:pt x="894" y="1297"/>
                    <a:pt x="899" y="1293"/>
                    <a:pt x="903" y="1289"/>
                  </a:cubicBezTo>
                  <a:cubicBezTo>
                    <a:pt x="905" y="1286"/>
                    <a:pt x="907" y="1284"/>
                    <a:pt x="909" y="1281"/>
                  </a:cubicBezTo>
                  <a:cubicBezTo>
                    <a:pt x="909" y="1280"/>
                    <a:pt x="910" y="1277"/>
                    <a:pt x="911" y="1275"/>
                  </a:cubicBezTo>
                  <a:cubicBezTo>
                    <a:pt x="918" y="1274"/>
                    <a:pt x="933" y="1259"/>
                    <a:pt x="936" y="1249"/>
                  </a:cubicBezTo>
                  <a:cubicBezTo>
                    <a:pt x="937" y="1247"/>
                    <a:pt x="937" y="1246"/>
                    <a:pt x="937" y="1245"/>
                  </a:cubicBezTo>
                  <a:cubicBezTo>
                    <a:pt x="937" y="1243"/>
                    <a:pt x="936" y="1243"/>
                    <a:pt x="934" y="1243"/>
                  </a:cubicBezTo>
                  <a:cubicBezTo>
                    <a:pt x="930" y="1244"/>
                    <a:pt x="924" y="1246"/>
                    <a:pt x="921" y="1246"/>
                  </a:cubicBezTo>
                  <a:cubicBezTo>
                    <a:pt x="908" y="1247"/>
                    <a:pt x="919" y="1238"/>
                    <a:pt x="927" y="1228"/>
                  </a:cubicBezTo>
                  <a:cubicBezTo>
                    <a:pt x="928" y="1222"/>
                    <a:pt x="933" y="1216"/>
                    <a:pt x="936" y="1212"/>
                  </a:cubicBezTo>
                  <a:cubicBezTo>
                    <a:pt x="944" y="1202"/>
                    <a:pt x="947" y="1197"/>
                    <a:pt x="947" y="1189"/>
                  </a:cubicBezTo>
                  <a:cubicBezTo>
                    <a:pt x="947" y="1187"/>
                    <a:pt x="947" y="1184"/>
                    <a:pt x="945" y="1183"/>
                  </a:cubicBezTo>
                  <a:cubicBezTo>
                    <a:pt x="944" y="1182"/>
                    <a:pt x="942" y="1182"/>
                    <a:pt x="941" y="1182"/>
                  </a:cubicBezTo>
                  <a:cubicBezTo>
                    <a:pt x="937" y="1182"/>
                    <a:pt x="934" y="1183"/>
                    <a:pt x="930" y="1183"/>
                  </a:cubicBezTo>
                  <a:cubicBezTo>
                    <a:pt x="929" y="1183"/>
                    <a:pt x="925" y="1184"/>
                    <a:pt x="923" y="1185"/>
                  </a:cubicBezTo>
                  <a:cubicBezTo>
                    <a:pt x="920" y="1185"/>
                    <a:pt x="915" y="1184"/>
                    <a:pt x="912" y="1184"/>
                  </a:cubicBezTo>
                  <a:cubicBezTo>
                    <a:pt x="899" y="1182"/>
                    <a:pt x="874" y="1162"/>
                    <a:pt x="867" y="1153"/>
                  </a:cubicBezTo>
                  <a:cubicBezTo>
                    <a:pt x="862" y="1146"/>
                    <a:pt x="834" y="1123"/>
                    <a:pt x="825" y="1121"/>
                  </a:cubicBezTo>
                  <a:cubicBezTo>
                    <a:pt x="830" y="1075"/>
                    <a:pt x="832" y="1020"/>
                    <a:pt x="828" y="969"/>
                  </a:cubicBezTo>
                  <a:cubicBezTo>
                    <a:pt x="842" y="991"/>
                    <a:pt x="858" y="1011"/>
                    <a:pt x="877" y="1028"/>
                  </a:cubicBezTo>
                  <a:cubicBezTo>
                    <a:pt x="902" y="1050"/>
                    <a:pt x="929" y="1069"/>
                    <a:pt x="952" y="1092"/>
                  </a:cubicBezTo>
                  <a:cubicBezTo>
                    <a:pt x="974" y="1114"/>
                    <a:pt x="991" y="1136"/>
                    <a:pt x="1001" y="1167"/>
                  </a:cubicBezTo>
                  <a:cubicBezTo>
                    <a:pt x="1005" y="1182"/>
                    <a:pt x="1005" y="1200"/>
                    <a:pt x="1005" y="1218"/>
                  </a:cubicBezTo>
                  <a:cubicBezTo>
                    <a:pt x="1005" y="1225"/>
                    <a:pt x="997" y="1251"/>
                    <a:pt x="1011" y="1237"/>
                  </a:cubicBezTo>
                  <a:cubicBezTo>
                    <a:pt x="1027" y="1220"/>
                    <a:pt x="1034" y="1208"/>
                    <a:pt x="1045" y="1188"/>
                  </a:cubicBezTo>
                  <a:cubicBezTo>
                    <a:pt x="1048" y="1181"/>
                    <a:pt x="1053" y="1166"/>
                    <a:pt x="1053" y="1157"/>
                  </a:cubicBezTo>
                  <a:cubicBezTo>
                    <a:pt x="1053" y="1150"/>
                    <a:pt x="1053" y="1143"/>
                    <a:pt x="1053" y="1136"/>
                  </a:cubicBezTo>
                  <a:cubicBezTo>
                    <a:pt x="1052" y="1128"/>
                    <a:pt x="1048" y="1117"/>
                    <a:pt x="1048" y="1113"/>
                  </a:cubicBezTo>
                  <a:cubicBezTo>
                    <a:pt x="1048" y="1106"/>
                    <a:pt x="1053" y="1110"/>
                    <a:pt x="1057" y="1112"/>
                  </a:cubicBezTo>
                  <a:cubicBezTo>
                    <a:pt x="1063" y="1117"/>
                    <a:pt x="1077" y="1120"/>
                    <a:pt x="1082" y="1120"/>
                  </a:cubicBezTo>
                  <a:cubicBezTo>
                    <a:pt x="1091" y="1120"/>
                    <a:pt x="1100" y="1120"/>
                    <a:pt x="1109" y="1119"/>
                  </a:cubicBezTo>
                  <a:cubicBezTo>
                    <a:pt x="1127" y="1117"/>
                    <a:pt x="1145" y="1113"/>
                    <a:pt x="1161" y="1105"/>
                  </a:cubicBezTo>
                  <a:close/>
                  <a:moveTo>
                    <a:pt x="808" y="448"/>
                  </a:moveTo>
                  <a:cubicBezTo>
                    <a:pt x="810" y="456"/>
                    <a:pt x="815" y="463"/>
                    <a:pt x="816" y="466"/>
                  </a:cubicBezTo>
                  <a:cubicBezTo>
                    <a:pt x="817" y="470"/>
                    <a:pt x="825" y="480"/>
                    <a:pt x="825" y="482"/>
                  </a:cubicBezTo>
                  <a:cubicBezTo>
                    <a:pt x="816" y="485"/>
                    <a:pt x="788" y="473"/>
                    <a:pt x="781" y="466"/>
                  </a:cubicBezTo>
                  <a:cubicBezTo>
                    <a:pt x="770" y="455"/>
                    <a:pt x="758" y="437"/>
                    <a:pt x="749" y="425"/>
                  </a:cubicBezTo>
                  <a:cubicBezTo>
                    <a:pt x="747" y="423"/>
                    <a:pt x="744" y="419"/>
                    <a:pt x="741" y="417"/>
                  </a:cubicBezTo>
                  <a:cubicBezTo>
                    <a:pt x="736" y="412"/>
                    <a:pt x="732" y="410"/>
                    <a:pt x="727" y="405"/>
                  </a:cubicBezTo>
                  <a:cubicBezTo>
                    <a:pt x="724" y="403"/>
                    <a:pt x="716" y="395"/>
                    <a:pt x="712" y="395"/>
                  </a:cubicBezTo>
                  <a:cubicBezTo>
                    <a:pt x="706" y="396"/>
                    <a:pt x="715" y="407"/>
                    <a:pt x="717" y="409"/>
                  </a:cubicBezTo>
                  <a:cubicBezTo>
                    <a:pt x="730" y="422"/>
                    <a:pt x="730" y="422"/>
                    <a:pt x="730" y="422"/>
                  </a:cubicBezTo>
                  <a:cubicBezTo>
                    <a:pt x="739" y="431"/>
                    <a:pt x="746" y="440"/>
                    <a:pt x="752" y="450"/>
                  </a:cubicBezTo>
                  <a:cubicBezTo>
                    <a:pt x="754" y="454"/>
                    <a:pt x="757" y="460"/>
                    <a:pt x="758" y="462"/>
                  </a:cubicBezTo>
                  <a:cubicBezTo>
                    <a:pt x="761" y="468"/>
                    <a:pt x="764" y="476"/>
                    <a:pt x="765" y="482"/>
                  </a:cubicBezTo>
                  <a:cubicBezTo>
                    <a:pt x="766" y="496"/>
                    <a:pt x="766" y="513"/>
                    <a:pt x="764" y="525"/>
                  </a:cubicBezTo>
                  <a:cubicBezTo>
                    <a:pt x="762" y="540"/>
                    <a:pt x="760" y="548"/>
                    <a:pt x="757" y="557"/>
                  </a:cubicBezTo>
                  <a:cubicBezTo>
                    <a:pt x="755" y="560"/>
                    <a:pt x="750" y="576"/>
                    <a:pt x="746" y="579"/>
                  </a:cubicBezTo>
                  <a:cubicBezTo>
                    <a:pt x="744" y="537"/>
                    <a:pt x="709" y="471"/>
                    <a:pt x="693" y="461"/>
                  </a:cubicBezTo>
                  <a:cubicBezTo>
                    <a:pt x="681" y="461"/>
                    <a:pt x="699" y="479"/>
                    <a:pt x="705" y="492"/>
                  </a:cubicBezTo>
                  <a:cubicBezTo>
                    <a:pt x="712" y="508"/>
                    <a:pt x="724" y="533"/>
                    <a:pt x="727" y="550"/>
                  </a:cubicBezTo>
                  <a:cubicBezTo>
                    <a:pt x="729" y="562"/>
                    <a:pt x="733" y="575"/>
                    <a:pt x="734" y="585"/>
                  </a:cubicBezTo>
                  <a:cubicBezTo>
                    <a:pt x="736" y="602"/>
                    <a:pt x="757" y="647"/>
                    <a:pt x="766" y="649"/>
                  </a:cubicBezTo>
                  <a:cubicBezTo>
                    <a:pt x="748" y="651"/>
                    <a:pt x="710" y="630"/>
                    <a:pt x="700" y="612"/>
                  </a:cubicBezTo>
                  <a:cubicBezTo>
                    <a:pt x="697" y="606"/>
                    <a:pt x="688" y="608"/>
                    <a:pt x="688" y="582"/>
                  </a:cubicBezTo>
                  <a:cubicBezTo>
                    <a:pt x="688" y="569"/>
                    <a:pt x="691" y="555"/>
                    <a:pt x="690" y="546"/>
                  </a:cubicBezTo>
                  <a:cubicBezTo>
                    <a:pt x="684" y="544"/>
                    <a:pt x="685" y="548"/>
                    <a:pt x="681" y="563"/>
                  </a:cubicBezTo>
                  <a:cubicBezTo>
                    <a:pt x="678" y="579"/>
                    <a:pt x="679" y="593"/>
                    <a:pt x="675" y="609"/>
                  </a:cubicBezTo>
                  <a:cubicBezTo>
                    <a:pt x="671" y="626"/>
                    <a:pt x="657" y="659"/>
                    <a:pt x="658" y="679"/>
                  </a:cubicBezTo>
                  <a:cubicBezTo>
                    <a:pt x="648" y="666"/>
                    <a:pt x="636" y="654"/>
                    <a:pt x="629" y="635"/>
                  </a:cubicBezTo>
                  <a:cubicBezTo>
                    <a:pt x="623" y="618"/>
                    <a:pt x="620" y="592"/>
                    <a:pt x="620" y="576"/>
                  </a:cubicBezTo>
                  <a:cubicBezTo>
                    <a:pt x="622" y="570"/>
                    <a:pt x="625" y="559"/>
                    <a:pt x="627" y="553"/>
                  </a:cubicBezTo>
                  <a:cubicBezTo>
                    <a:pt x="645" y="555"/>
                    <a:pt x="657" y="553"/>
                    <a:pt x="665" y="548"/>
                  </a:cubicBezTo>
                  <a:cubicBezTo>
                    <a:pt x="674" y="543"/>
                    <a:pt x="679" y="536"/>
                    <a:pt x="684" y="528"/>
                  </a:cubicBezTo>
                  <a:cubicBezTo>
                    <a:pt x="686" y="525"/>
                    <a:pt x="684" y="523"/>
                    <a:pt x="680" y="524"/>
                  </a:cubicBezTo>
                  <a:cubicBezTo>
                    <a:pt x="670" y="525"/>
                    <a:pt x="660" y="521"/>
                    <a:pt x="655" y="514"/>
                  </a:cubicBezTo>
                  <a:cubicBezTo>
                    <a:pt x="653" y="511"/>
                    <a:pt x="650" y="504"/>
                    <a:pt x="648" y="501"/>
                  </a:cubicBezTo>
                  <a:cubicBezTo>
                    <a:pt x="647" y="499"/>
                    <a:pt x="645" y="494"/>
                    <a:pt x="646" y="494"/>
                  </a:cubicBezTo>
                  <a:cubicBezTo>
                    <a:pt x="653" y="487"/>
                    <a:pt x="654" y="487"/>
                    <a:pt x="658" y="477"/>
                  </a:cubicBezTo>
                  <a:cubicBezTo>
                    <a:pt x="663" y="466"/>
                    <a:pt x="669" y="456"/>
                    <a:pt x="674" y="445"/>
                  </a:cubicBezTo>
                  <a:cubicBezTo>
                    <a:pt x="675" y="442"/>
                    <a:pt x="689" y="425"/>
                    <a:pt x="694" y="418"/>
                  </a:cubicBezTo>
                  <a:cubicBezTo>
                    <a:pt x="697" y="412"/>
                    <a:pt x="701" y="404"/>
                    <a:pt x="704" y="396"/>
                  </a:cubicBezTo>
                  <a:cubicBezTo>
                    <a:pt x="706" y="388"/>
                    <a:pt x="710" y="378"/>
                    <a:pt x="710" y="370"/>
                  </a:cubicBezTo>
                  <a:cubicBezTo>
                    <a:pt x="710" y="363"/>
                    <a:pt x="709" y="360"/>
                    <a:pt x="707" y="354"/>
                  </a:cubicBezTo>
                  <a:cubicBezTo>
                    <a:pt x="713" y="356"/>
                    <a:pt x="729" y="362"/>
                    <a:pt x="740" y="360"/>
                  </a:cubicBezTo>
                  <a:cubicBezTo>
                    <a:pt x="744" y="359"/>
                    <a:pt x="748" y="357"/>
                    <a:pt x="753" y="355"/>
                  </a:cubicBezTo>
                  <a:cubicBezTo>
                    <a:pt x="761" y="359"/>
                    <a:pt x="775" y="372"/>
                    <a:pt x="781" y="379"/>
                  </a:cubicBezTo>
                  <a:cubicBezTo>
                    <a:pt x="785" y="385"/>
                    <a:pt x="788" y="390"/>
                    <a:pt x="790" y="397"/>
                  </a:cubicBezTo>
                  <a:cubicBezTo>
                    <a:pt x="791" y="400"/>
                    <a:pt x="795" y="410"/>
                    <a:pt x="796" y="414"/>
                  </a:cubicBezTo>
                  <a:cubicBezTo>
                    <a:pt x="799" y="425"/>
                    <a:pt x="804" y="437"/>
                    <a:pt x="808" y="448"/>
                  </a:cubicBezTo>
                  <a:close/>
                  <a:moveTo>
                    <a:pt x="782" y="247"/>
                  </a:moveTo>
                  <a:cubicBezTo>
                    <a:pt x="790" y="249"/>
                    <a:pt x="798" y="248"/>
                    <a:pt x="803" y="247"/>
                  </a:cubicBezTo>
                  <a:cubicBezTo>
                    <a:pt x="807" y="246"/>
                    <a:pt x="815" y="244"/>
                    <a:pt x="818" y="240"/>
                  </a:cubicBezTo>
                  <a:cubicBezTo>
                    <a:pt x="821" y="253"/>
                    <a:pt x="810" y="271"/>
                    <a:pt x="802" y="276"/>
                  </a:cubicBezTo>
                  <a:cubicBezTo>
                    <a:pt x="790" y="284"/>
                    <a:pt x="788" y="278"/>
                    <a:pt x="780" y="273"/>
                  </a:cubicBezTo>
                  <a:cubicBezTo>
                    <a:pt x="773" y="269"/>
                    <a:pt x="767" y="264"/>
                    <a:pt x="759" y="263"/>
                  </a:cubicBezTo>
                  <a:cubicBezTo>
                    <a:pt x="754" y="264"/>
                    <a:pt x="755" y="267"/>
                    <a:pt x="759" y="270"/>
                  </a:cubicBezTo>
                  <a:cubicBezTo>
                    <a:pt x="763" y="272"/>
                    <a:pt x="769" y="277"/>
                    <a:pt x="771" y="278"/>
                  </a:cubicBezTo>
                  <a:cubicBezTo>
                    <a:pt x="775" y="282"/>
                    <a:pt x="792" y="295"/>
                    <a:pt x="795" y="303"/>
                  </a:cubicBezTo>
                  <a:cubicBezTo>
                    <a:pt x="800" y="311"/>
                    <a:pt x="800" y="316"/>
                    <a:pt x="801" y="325"/>
                  </a:cubicBezTo>
                  <a:cubicBezTo>
                    <a:pt x="801" y="328"/>
                    <a:pt x="800" y="334"/>
                    <a:pt x="800" y="337"/>
                  </a:cubicBezTo>
                  <a:cubicBezTo>
                    <a:pt x="798" y="331"/>
                    <a:pt x="763" y="297"/>
                    <a:pt x="754" y="297"/>
                  </a:cubicBezTo>
                  <a:cubicBezTo>
                    <a:pt x="746" y="299"/>
                    <a:pt x="752" y="303"/>
                    <a:pt x="755" y="305"/>
                  </a:cubicBezTo>
                  <a:cubicBezTo>
                    <a:pt x="760" y="310"/>
                    <a:pt x="766" y="315"/>
                    <a:pt x="768" y="317"/>
                  </a:cubicBezTo>
                  <a:cubicBezTo>
                    <a:pt x="775" y="323"/>
                    <a:pt x="788" y="339"/>
                    <a:pt x="792" y="348"/>
                  </a:cubicBezTo>
                  <a:cubicBezTo>
                    <a:pt x="799" y="359"/>
                    <a:pt x="800" y="378"/>
                    <a:pt x="798" y="390"/>
                  </a:cubicBezTo>
                  <a:cubicBezTo>
                    <a:pt x="799" y="386"/>
                    <a:pt x="788" y="372"/>
                    <a:pt x="781" y="365"/>
                  </a:cubicBezTo>
                  <a:cubicBezTo>
                    <a:pt x="776" y="360"/>
                    <a:pt x="768" y="352"/>
                    <a:pt x="760" y="350"/>
                  </a:cubicBezTo>
                  <a:cubicBezTo>
                    <a:pt x="761" y="349"/>
                    <a:pt x="763" y="349"/>
                    <a:pt x="763" y="348"/>
                  </a:cubicBezTo>
                  <a:cubicBezTo>
                    <a:pt x="766" y="346"/>
                    <a:pt x="767" y="343"/>
                    <a:pt x="768" y="339"/>
                  </a:cubicBezTo>
                  <a:cubicBezTo>
                    <a:pt x="768" y="337"/>
                    <a:pt x="767" y="337"/>
                    <a:pt x="765" y="337"/>
                  </a:cubicBezTo>
                  <a:cubicBezTo>
                    <a:pt x="759" y="338"/>
                    <a:pt x="752" y="338"/>
                    <a:pt x="750" y="337"/>
                  </a:cubicBezTo>
                  <a:cubicBezTo>
                    <a:pt x="746" y="336"/>
                    <a:pt x="745" y="336"/>
                    <a:pt x="741" y="332"/>
                  </a:cubicBezTo>
                  <a:cubicBezTo>
                    <a:pt x="731" y="323"/>
                    <a:pt x="731" y="325"/>
                    <a:pt x="736" y="315"/>
                  </a:cubicBezTo>
                  <a:cubicBezTo>
                    <a:pt x="741" y="305"/>
                    <a:pt x="742" y="295"/>
                    <a:pt x="743" y="274"/>
                  </a:cubicBezTo>
                  <a:cubicBezTo>
                    <a:pt x="744" y="257"/>
                    <a:pt x="736" y="242"/>
                    <a:pt x="734" y="234"/>
                  </a:cubicBezTo>
                  <a:cubicBezTo>
                    <a:pt x="742" y="234"/>
                    <a:pt x="748" y="233"/>
                    <a:pt x="753" y="231"/>
                  </a:cubicBezTo>
                  <a:cubicBezTo>
                    <a:pt x="762" y="239"/>
                    <a:pt x="770" y="243"/>
                    <a:pt x="782" y="247"/>
                  </a:cubicBezTo>
                  <a:close/>
                  <a:moveTo>
                    <a:pt x="541" y="59"/>
                  </a:moveTo>
                  <a:cubicBezTo>
                    <a:pt x="540" y="56"/>
                    <a:pt x="538" y="50"/>
                    <a:pt x="536" y="45"/>
                  </a:cubicBezTo>
                  <a:cubicBezTo>
                    <a:pt x="534" y="42"/>
                    <a:pt x="534" y="41"/>
                    <a:pt x="531" y="38"/>
                  </a:cubicBezTo>
                  <a:cubicBezTo>
                    <a:pt x="529" y="36"/>
                    <a:pt x="525" y="28"/>
                    <a:pt x="528" y="28"/>
                  </a:cubicBezTo>
                  <a:cubicBezTo>
                    <a:pt x="532" y="27"/>
                    <a:pt x="533" y="27"/>
                    <a:pt x="539" y="30"/>
                  </a:cubicBezTo>
                  <a:cubicBezTo>
                    <a:pt x="549" y="36"/>
                    <a:pt x="549" y="46"/>
                    <a:pt x="557" y="47"/>
                  </a:cubicBezTo>
                  <a:cubicBezTo>
                    <a:pt x="564" y="47"/>
                    <a:pt x="574" y="47"/>
                    <a:pt x="576" y="54"/>
                  </a:cubicBezTo>
                  <a:cubicBezTo>
                    <a:pt x="580" y="75"/>
                    <a:pt x="570" y="71"/>
                    <a:pt x="561" y="81"/>
                  </a:cubicBezTo>
                  <a:cubicBezTo>
                    <a:pt x="557" y="86"/>
                    <a:pt x="550" y="93"/>
                    <a:pt x="561" y="91"/>
                  </a:cubicBezTo>
                  <a:cubicBezTo>
                    <a:pt x="573" y="88"/>
                    <a:pt x="577" y="78"/>
                    <a:pt x="583" y="77"/>
                  </a:cubicBezTo>
                  <a:cubicBezTo>
                    <a:pt x="586" y="78"/>
                    <a:pt x="588" y="83"/>
                    <a:pt x="592" y="86"/>
                  </a:cubicBezTo>
                  <a:cubicBezTo>
                    <a:pt x="596" y="88"/>
                    <a:pt x="603" y="90"/>
                    <a:pt x="607" y="90"/>
                  </a:cubicBezTo>
                  <a:cubicBezTo>
                    <a:pt x="609" y="90"/>
                    <a:pt x="611" y="86"/>
                    <a:pt x="609" y="85"/>
                  </a:cubicBezTo>
                  <a:cubicBezTo>
                    <a:pt x="605" y="82"/>
                    <a:pt x="599" y="80"/>
                    <a:pt x="594" y="75"/>
                  </a:cubicBezTo>
                  <a:cubicBezTo>
                    <a:pt x="590" y="70"/>
                    <a:pt x="589" y="70"/>
                    <a:pt x="589" y="60"/>
                  </a:cubicBezTo>
                  <a:cubicBezTo>
                    <a:pt x="590" y="45"/>
                    <a:pt x="597" y="42"/>
                    <a:pt x="605" y="43"/>
                  </a:cubicBezTo>
                  <a:cubicBezTo>
                    <a:pt x="609" y="43"/>
                    <a:pt x="611" y="39"/>
                    <a:pt x="611" y="39"/>
                  </a:cubicBezTo>
                  <a:cubicBezTo>
                    <a:pt x="614" y="34"/>
                    <a:pt x="616" y="28"/>
                    <a:pt x="620" y="23"/>
                  </a:cubicBezTo>
                  <a:cubicBezTo>
                    <a:pt x="624" y="17"/>
                    <a:pt x="631" y="11"/>
                    <a:pt x="637" y="11"/>
                  </a:cubicBezTo>
                  <a:cubicBezTo>
                    <a:pt x="644" y="11"/>
                    <a:pt x="650" y="19"/>
                    <a:pt x="652" y="25"/>
                  </a:cubicBezTo>
                  <a:cubicBezTo>
                    <a:pt x="654" y="27"/>
                    <a:pt x="655" y="31"/>
                    <a:pt x="655" y="34"/>
                  </a:cubicBezTo>
                  <a:cubicBezTo>
                    <a:pt x="655" y="37"/>
                    <a:pt x="656" y="38"/>
                    <a:pt x="659" y="42"/>
                  </a:cubicBezTo>
                  <a:cubicBezTo>
                    <a:pt x="661" y="43"/>
                    <a:pt x="666" y="43"/>
                    <a:pt x="668" y="44"/>
                  </a:cubicBezTo>
                  <a:cubicBezTo>
                    <a:pt x="672" y="45"/>
                    <a:pt x="679" y="49"/>
                    <a:pt x="680" y="53"/>
                  </a:cubicBezTo>
                  <a:cubicBezTo>
                    <a:pt x="682" y="60"/>
                    <a:pt x="680" y="64"/>
                    <a:pt x="679" y="68"/>
                  </a:cubicBezTo>
                  <a:cubicBezTo>
                    <a:pt x="675" y="74"/>
                    <a:pt x="672" y="77"/>
                    <a:pt x="668" y="78"/>
                  </a:cubicBezTo>
                  <a:cubicBezTo>
                    <a:pt x="664" y="80"/>
                    <a:pt x="660" y="80"/>
                    <a:pt x="657" y="83"/>
                  </a:cubicBezTo>
                  <a:cubicBezTo>
                    <a:pt x="654" y="87"/>
                    <a:pt x="659" y="89"/>
                    <a:pt x="665" y="88"/>
                  </a:cubicBezTo>
                  <a:cubicBezTo>
                    <a:pt x="670" y="86"/>
                    <a:pt x="678" y="82"/>
                    <a:pt x="684" y="79"/>
                  </a:cubicBezTo>
                  <a:cubicBezTo>
                    <a:pt x="687" y="83"/>
                    <a:pt x="693" y="86"/>
                    <a:pt x="695" y="88"/>
                  </a:cubicBezTo>
                  <a:cubicBezTo>
                    <a:pt x="698" y="89"/>
                    <a:pt x="705" y="93"/>
                    <a:pt x="711" y="92"/>
                  </a:cubicBezTo>
                  <a:cubicBezTo>
                    <a:pt x="711" y="91"/>
                    <a:pt x="714" y="86"/>
                    <a:pt x="711" y="85"/>
                  </a:cubicBezTo>
                  <a:cubicBezTo>
                    <a:pt x="704" y="84"/>
                    <a:pt x="700" y="80"/>
                    <a:pt x="698" y="79"/>
                  </a:cubicBezTo>
                  <a:cubicBezTo>
                    <a:pt x="697" y="77"/>
                    <a:pt x="694" y="74"/>
                    <a:pt x="693" y="70"/>
                  </a:cubicBezTo>
                  <a:cubicBezTo>
                    <a:pt x="693" y="60"/>
                    <a:pt x="694" y="59"/>
                    <a:pt x="701" y="51"/>
                  </a:cubicBezTo>
                  <a:cubicBezTo>
                    <a:pt x="707" y="47"/>
                    <a:pt x="710" y="48"/>
                    <a:pt x="716" y="51"/>
                  </a:cubicBezTo>
                  <a:cubicBezTo>
                    <a:pt x="720" y="54"/>
                    <a:pt x="722" y="45"/>
                    <a:pt x="725" y="42"/>
                  </a:cubicBezTo>
                  <a:cubicBezTo>
                    <a:pt x="729" y="36"/>
                    <a:pt x="748" y="21"/>
                    <a:pt x="749" y="28"/>
                  </a:cubicBezTo>
                  <a:cubicBezTo>
                    <a:pt x="743" y="38"/>
                    <a:pt x="740" y="45"/>
                    <a:pt x="737" y="55"/>
                  </a:cubicBezTo>
                  <a:cubicBezTo>
                    <a:pt x="732" y="69"/>
                    <a:pt x="728" y="87"/>
                    <a:pt x="725" y="104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18" y="102"/>
                    <a:pt x="616" y="104"/>
                    <a:pt x="616" y="107"/>
                  </a:cubicBezTo>
                  <a:cubicBezTo>
                    <a:pt x="616" y="109"/>
                    <a:pt x="618" y="111"/>
                    <a:pt x="620" y="111"/>
                  </a:cubicBezTo>
                  <a:cubicBezTo>
                    <a:pt x="723" y="112"/>
                    <a:pt x="723" y="112"/>
                    <a:pt x="723" y="112"/>
                  </a:cubicBezTo>
                  <a:cubicBezTo>
                    <a:pt x="722" y="118"/>
                    <a:pt x="722" y="124"/>
                    <a:pt x="721" y="130"/>
                  </a:cubicBezTo>
                  <a:cubicBezTo>
                    <a:pt x="556" y="130"/>
                    <a:pt x="556" y="130"/>
                    <a:pt x="556" y="130"/>
                  </a:cubicBezTo>
                  <a:cubicBezTo>
                    <a:pt x="554" y="121"/>
                    <a:pt x="553" y="113"/>
                    <a:pt x="551" y="105"/>
                  </a:cubicBezTo>
                  <a:cubicBezTo>
                    <a:pt x="548" y="91"/>
                    <a:pt x="547" y="87"/>
                    <a:pt x="545" y="74"/>
                  </a:cubicBezTo>
                  <a:cubicBezTo>
                    <a:pt x="543" y="64"/>
                    <a:pt x="542" y="60"/>
                    <a:pt x="541" y="59"/>
                  </a:cubicBezTo>
                  <a:close/>
                  <a:moveTo>
                    <a:pt x="513" y="257"/>
                  </a:moveTo>
                  <a:cubicBezTo>
                    <a:pt x="511" y="254"/>
                    <a:pt x="511" y="252"/>
                    <a:pt x="511" y="249"/>
                  </a:cubicBezTo>
                  <a:cubicBezTo>
                    <a:pt x="517" y="247"/>
                    <a:pt x="522" y="245"/>
                    <a:pt x="527" y="242"/>
                  </a:cubicBezTo>
                  <a:cubicBezTo>
                    <a:pt x="526" y="247"/>
                    <a:pt x="525" y="253"/>
                    <a:pt x="525" y="256"/>
                  </a:cubicBezTo>
                  <a:cubicBezTo>
                    <a:pt x="525" y="261"/>
                    <a:pt x="526" y="269"/>
                    <a:pt x="521" y="265"/>
                  </a:cubicBezTo>
                  <a:cubicBezTo>
                    <a:pt x="519" y="263"/>
                    <a:pt x="515" y="259"/>
                    <a:pt x="513" y="257"/>
                  </a:cubicBezTo>
                  <a:close/>
                  <a:moveTo>
                    <a:pt x="531" y="258"/>
                  </a:moveTo>
                  <a:cubicBezTo>
                    <a:pt x="531" y="255"/>
                    <a:pt x="532" y="250"/>
                    <a:pt x="533" y="247"/>
                  </a:cubicBezTo>
                  <a:cubicBezTo>
                    <a:pt x="533" y="246"/>
                    <a:pt x="537" y="241"/>
                    <a:pt x="538" y="239"/>
                  </a:cubicBezTo>
                  <a:cubicBezTo>
                    <a:pt x="542" y="238"/>
                    <a:pt x="545" y="237"/>
                    <a:pt x="548" y="237"/>
                  </a:cubicBezTo>
                  <a:cubicBezTo>
                    <a:pt x="569" y="236"/>
                    <a:pt x="576" y="252"/>
                    <a:pt x="574" y="272"/>
                  </a:cubicBezTo>
                  <a:cubicBezTo>
                    <a:pt x="575" y="277"/>
                    <a:pt x="582" y="278"/>
                    <a:pt x="579" y="289"/>
                  </a:cubicBezTo>
                  <a:cubicBezTo>
                    <a:pt x="566" y="276"/>
                    <a:pt x="548" y="274"/>
                    <a:pt x="530" y="274"/>
                  </a:cubicBezTo>
                  <a:cubicBezTo>
                    <a:pt x="531" y="269"/>
                    <a:pt x="531" y="261"/>
                    <a:pt x="531" y="258"/>
                  </a:cubicBezTo>
                  <a:close/>
                  <a:moveTo>
                    <a:pt x="532" y="300"/>
                  </a:moveTo>
                  <a:cubicBezTo>
                    <a:pt x="531" y="295"/>
                    <a:pt x="531" y="286"/>
                    <a:pt x="532" y="285"/>
                  </a:cubicBezTo>
                  <a:cubicBezTo>
                    <a:pt x="534" y="285"/>
                    <a:pt x="535" y="287"/>
                    <a:pt x="536" y="288"/>
                  </a:cubicBezTo>
                  <a:cubicBezTo>
                    <a:pt x="542" y="294"/>
                    <a:pt x="542" y="294"/>
                    <a:pt x="542" y="294"/>
                  </a:cubicBezTo>
                  <a:cubicBezTo>
                    <a:pt x="543" y="295"/>
                    <a:pt x="545" y="298"/>
                    <a:pt x="547" y="300"/>
                  </a:cubicBezTo>
                  <a:cubicBezTo>
                    <a:pt x="541" y="299"/>
                    <a:pt x="536" y="299"/>
                    <a:pt x="532" y="300"/>
                  </a:cubicBezTo>
                  <a:close/>
                  <a:moveTo>
                    <a:pt x="562" y="301"/>
                  </a:moveTo>
                  <a:cubicBezTo>
                    <a:pt x="561" y="299"/>
                    <a:pt x="558" y="297"/>
                    <a:pt x="556" y="295"/>
                  </a:cubicBezTo>
                  <a:cubicBezTo>
                    <a:pt x="549" y="291"/>
                    <a:pt x="551" y="294"/>
                    <a:pt x="542" y="284"/>
                  </a:cubicBezTo>
                  <a:cubicBezTo>
                    <a:pt x="541" y="283"/>
                    <a:pt x="540" y="282"/>
                    <a:pt x="539" y="281"/>
                  </a:cubicBezTo>
                  <a:cubicBezTo>
                    <a:pt x="543" y="281"/>
                    <a:pt x="547" y="282"/>
                    <a:pt x="551" y="282"/>
                  </a:cubicBezTo>
                  <a:cubicBezTo>
                    <a:pt x="555" y="283"/>
                    <a:pt x="573" y="289"/>
                    <a:pt x="578" y="293"/>
                  </a:cubicBezTo>
                  <a:cubicBezTo>
                    <a:pt x="576" y="298"/>
                    <a:pt x="574" y="301"/>
                    <a:pt x="568" y="301"/>
                  </a:cubicBezTo>
                  <a:cubicBezTo>
                    <a:pt x="566" y="301"/>
                    <a:pt x="564" y="301"/>
                    <a:pt x="562" y="301"/>
                  </a:cubicBezTo>
                  <a:close/>
                  <a:moveTo>
                    <a:pt x="483" y="303"/>
                  </a:moveTo>
                  <a:cubicBezTo>
                    <a:pt x="468" y="304"/>
                    <a:pt x="452" y="305"/>
                    <a:pt x="435" y="300"/>
                  </a:cubicBezTo>
                  <a:cubicBezTo>
                    <a:pt x="427" y="297"/>
                    <a:pt x="416" y="291"/>
                    <a:pt x="411" y="285"/>
                  </a:cubicBezTo>
                  <a:cubicBezTo>
                    <a:pt x="407" y="281"/>
                    <a:pt x="406" y="280"/>
                    <a:pt x="403" y="273"/>
                  </a:cubicBezTo>
                  <a:cubicBezTo>
                    <a:pt x="400" y="264"/>
                    <a:pt x="401" y="257"/>
                    <a:pt x="402" y="250"/>
                  </a:cubicBezTo>
                  <a:cubicBezTo>
                    <a:pt x="404" y="241"/>
                    <a:pt x="413" y="234"/>
                    <a:pt x="414" y="233"/>
                  </a:cubicBezTo>
                  <a:cubicBezTo>
                    <a:pt x="415" y="245"/>
                    <a:pt x="415" y="250"/>
                    <a:pt x="421" y="259"/>
                  </a:cubicBezTo>
                  <a:cubicBezTo>
                    <a:pt x="439" y="286"/>
                    <a:pt x="479" y="285"/>
                    <a:pt x="522" y="281"/>
                  </a:cubicBezTo>
                  <a:cubicBezTo>
                    <a:pt x="523" y="281"/>
                    <a:pt x="524" y="281"/>
                    <a:pt x="525" y="281"/>
                  </a:cubicBezTo>
                  <a:cubicBezTo>
                    <a:pt x="524" y="286"/>
                    <a:pt x="524" y="292"/>
                    <a:pt x="524" y="298"/>
                  </a:cubicBezTo>
                  <a:cubicBezTo>
                    <a:pt x="510" y="300"/>
                    <a:pt x="497" y="302"/>
                    <a:pt x="483" y="303"/>
                  </a:cubicBezTo>
                  <a:close/>
                  <a:moveTo>
                    <a:pt x="464" y="393"/>
                  </a:moveTo>
                  <a:cubicBezTo>
                    <a:pt x="463" y="407"/>
                    <a:pt x="471" y="415"/>
                    <a:pt x="482" y="417"/>
                  </a:cubicBezTo>
                  <a:cubicBezTo>
                    <a:pt x="492" y="419"/>
                    <a:pt x="503" y="416"/>
                    <a:pt x="514" y="408"/>
                  </a:cubicBezTo>
                  <a:cubicBezTo>
                    <a:pt x="525" y="400"/>
                    <a:pt x="528" y="399"/>
                    <a:pt x="535" y="391"/>
                  </a:cubicBezTo>
                  <a:cubicBezTo>
                    <a:pt x="546" y="378"/>
                    <a:pt x="555" y="369"/>
                    <a:pt x="562" y="363"/>
                  </a:cubicBezTo>
                  <a:cubicBezTo>
                    <a:pt x="564" y="362"/>
                    <a:pt x="566" y="361"/>
                    <a:pt x="569" y="360"/>
                  </a:cubicBezTo>
                  <a:cubicBezTo>
                    <a:pt x="570" y="371"/>
                    <a:pt x="592" y="394"/>
                    <a:pt x="601" y="386"/>
                  </a:cubicBezTo>
                  <a:cubicBezTo>
                    <a:pt x="605" y="382"/>
                    <a:pt x="600" y="376"/>
                    <a:pt x="598" y="374"/>
                  </a:cubicBezTo>
                  <a:cubicBezTo>
                    <a:pt x="595" y="371"/>
                    <a:pt x="597" y="356"/>
                    <a:pt x="600" y="354"/>
                  </a:cubicBezTo>
                  <a:cubicBezTo>
                    <a:pt x="616" y="354"/>
                    <a:pt x="627" y="343"/>
                    <a:pt x="628" y="328"/>
                  </a:cubicBezTo>
                  <a:cubicBezTo>
                    <a:pt x="631" y="331"/>
                    <a:pt x="634" y="335"/>
                    <a:pt x="637" y="338"/>
                  </a:cubicBezTo>
                  <a:cubicBezTo>
                    <a:pt x="640" y="342"/>
                    <a:pt x="647" y="344"/>
                    <a:pt x="652" y="345"/>
                  </a:cubicBezTo>
                  <a:cubicBezTo>
                    <a:pt x="661" y="348"/>
                    <a:pt x="672" y="346"/>
                    <a:pt x="676" y="337"/>
                  </a:cubicBezTo>
                  <a:cubicBezTo>
                    <a:pt x="673" y="337"/>
                    <a:pt x="668" y="335"/>
                    <a:pt x="665" y="332"/>
                  </a:cubicBezTo>
                  <a:cubicBezTo>
                    <a:pt x="661" y="328"/>
                    <a:pt x="659" y="325"/>
                    <a:pt x="658" y="315"/>
                  </a:cubicBezTo>
                  <a:cubicBezTo>
                    <a:pt x="657" y="306"/>
                    <a:pt x="655" y="297"/>
                    <a:pt x="657" y="294"/>
                  </a:cubicBezTo>
                  <a:cubicBezTo>
                    <a:pt x="661" y="289"/>
                    <a:pt x="660" y="282"/>
                    <a:pt x="660" y="279"/>
                  </a:cubicBezTo>
                  <a:cubicBezTo>
                    <a:pt x="660" y="268"/>
                    <a:pt x="655" y="263"/>
                    <a:pt x="653" y="259"/>
                  </a:cubicBezTo>
                  <a:cubicBezTo>
                    <a:pt x="660" y="259"/>
                    <a:pt x="667" y="251"/>
                    <a:pt x="670" y="247"/>
                  </a:cubicBezTo>
                  <a:cubicBezTo>
                    <a:pt x="676" y="240"/>
                    <a:pt x="673" y="222"/>
                    <a:pt x="669" y="227"/>
                  </a:cubicBezTo>
                  <a:cubicBezTo>
                    <a:pt x="659" y="237"/>
                    <a:pt x="658" y="234"/>
                    <a:pt x="650" y="227"/>
                  </a:cubicBezTo>
                  <a:cubicBezTo>
                    <a:pt x="636" y="217"/>
                    <a:pt x="628" y="213"/>
                    <a:pt x="601" y="213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599" y="222"/>
                    <a:pt x="621" y="222"/>
                    <a:pt x="632" y="230"/>
                  </a:cubicBezTo>
                  <a:cubicBezTo>
                    <a:pt x="642" y="237"/>
                    <a:pt x="649" y="241"/>
                    <a:pt x="664" y="242"/>
                  </a:cubicBezTo>
                  <a:cubicBezTo>
                    <a:pt x="662" y="249"/>
                    <a:pt x="647" y="255"/>
                    <a:pt x="638" y="248"/>
                  </a:cubicBezTo>
                  <a:cubicBezTo>
                    <a:pt x="627" y="239"/>
                    <a:pt x="616" y="241"/>
                    <a:pt x="609" y="246"/>
                  </a:cubicBezTo>
                  <a:cubicBezTo>
                    <a:pt x="610" y="246"/>
                    <a:pt x="610" y="246"/>
                    <a:pt x="610" y="246"/>
                  </a:cubicBezTo>
                  <a:cubicBezTo>
                    <a:pt x="618" y="248"/>
                    <a:pt x="637" y="257"/>
                    <a:pt x="643" y="262"/>
                  </a:cubicBezTo>
                  <a:cubicBezTo>
                    <a:pt x="646" y="265"/>
                    <a:pt x="648" y="269"/>
                    <a:pt x="650" y="272"/>
                  </a:cubicBezTo>
                  <a:cubicBezTo>
                    <a:pt x="653" y="274"/>
                    <a:pt x="654" y="286"/>
                    <a:pt x="651" y="284"/>
                  </a:cubicBezTo>
                  <a:cubicBezTo>
                    <a:pt x="650" y="284"/>
                    <a:pt x="647" y="279"/>
                    <a:pt x="646" y="278"/>
                  </a:cubicBezTo>
                  <a:cubicBezTo>
                    <a:pt x="642" y="274"/>
                    <a:pt x="638" y="271"/>
                    <a:pt x="633" y="269"/>
                  </a:cubicBezTo>
                  <a:cubicBezTo>
                    <a:pt x="628" y="267"/>
                    <a:pt x="616" y="265"/>
                    <a:pt x="615" y="271"/>
                  </a:cubicBezTo>
                  <a:cubicBezTo>
                    <a:pt x="624" y="273"/>
                    <a:pt x="630" y="275"/>
                    <a:pt x="636" y="281"/>
                  </a:cubicBezTo>
                  <a:cubicBezTo>
                    <a:pt x="639" y="284"/>
                    <a:pt x="641" y="285"/>
                    <a:pt x="645" y="290"/>
                  </a:cubicBezTo>
                  <a:cubicBezTo>
                    <a:pt x="648" y="293"/>
                    <a:pt x="648" y="299"/>
                    <a:pt x="649" y="305"/>
                  </a:cubicBezTo>
                  <a:cubicBezTo>
                    <a:pt x="649" y="311"/>
                    <a:pt x="648" y="317"/>
                    <a:pt x="649" y="320"/>
                  </a:cubicBezTo>
                  <a:cubicBezTo>
                    <a:pt x="650" y="324"/>
                    <a:pt x="654" y="335"/>
                    <a:pt x="655" y="337"/>
                  </a:cubicBezTo>
                  <a:cubicBezTo>
                    <a:pt x="638" y="337"/>
                    <a:pt x="624" y="295"/>
                    <a:pt x="610" y="302"/>
                  </a:cubicBezTo>
                  <a:cubicBezTo>
                    <a:pt x="610" y="303"/>
                    <a:pt x="618" y="317"/>
                    <a:pt x="619" y="320"/>
                  </a:cubicBezTo>
                  <a:cubicBezTo>
                    <a:pt x="621" y="327"/>
                    <a:pt x="621" y="337"/>
                    <a:pt x="617" y="341"/>
                  </a:cubicBezTo>
                  <a:cubicBezTo>
                    <a:pt x="614" y="343"/>
                    <a:pt x="607" y="347"/>
                    <a:pt x="604" y="345"/>
                  </a:cubicBezTo>
                  <a:cubicBezTo>
                    <a:pt x="604" y="337"/>
                    <a:pt x="609" y="325"/>
                    <a:pt x="607" y="321"/>
                  </a:cubicBezTo>
                  <a:cubicBezTo>
                    <a:pt x="606" y="320"/>
                    <a:pt x="600" y="318"/>
                    <a:pt x="600" y="322"/>
                  </a:cubicBezTo>
                  <a:cubicBezTo>
                    <a:pt x="600" y="337"/>
                    <a:pt x="597" y="343"/>
                    <a:pt x="592" y="353"/>
                  </a:cubicBezTo>
                  <a:cubicBezTo>
                    <a:pt x="590" y="356"/>
                    <a:pt x="590" y="372"/>
                    <a:pt x="588" y="372"/>
                  </a:cubicBezTo>
                  <a:cubicBezTo>
                    <a:pt x="581" y="374"/>
                    <a:pt x="576" y="356"/>
                    <a:pt x="576" y="349"/>
                  </a:cubicBezTo>
                  <a:cubicBezTo>
                    <a:pt x="576" y="346"/>
                    <a:pt x="581" y="334"/>
                    <a:pt x="576" y="333"/>
                  </a:cubicBezTo>
                  <a:cubicBezTo>
                    <a:pt x="572" y="334"/>
                    <a:pt x="571" y="342"/>
                    <a:pt x="568" y="346"/>
                  </a:cubicBezTo>
                  <a:cubicBezTo>
                    <a:pt x="565" y="348"/>
                    <a:pt x="558" y="352"/>
                    <a:pt x="555" y="354"/>
                  </a:cubicBezTo>
                  <a:cubicBezTo>
                    <a:pt x="537" y="363"/>
                    <a:pt x="557" y="342"/>
                    <a:pt x="559" y="338"/>
                  </a:cubicBezTo>
                  <a:cubicBezTo>
                    <a:pt x="560" y="336"/>
                    <a:pt x="563" y="331"/>
                    <a:pt x="557" y="332"/>
                  </a:cubicBezTo>
                  <a:cubicBezTo>
                    <a:pt x="557" y="332"/>
                    <a:pt x="551" y="338"/>
                    <a:pt x="550" y="339"/>
                  </a:cubicBezTo>
                  <a:cubicBezTo>
                    <a:pt x="548" y="341"/>
                    <a:pt x="543" y="347"/>
                    <a:pt x="541" y="348"/>
                  </a:cubicBezTo>
                  <a:cubicBezTo>
                    <a:pt x="538" y="350"/>
                    <a:pt x="527" y="355"/>
                    <a:pt x="533" y="344"/>
                  </a:cubicBezTo>
                  <a:cubicBezTo>
                    <a:pt x="534" y="343"/>
                    <a:pt x="540" y="334"/>
                    <a:pt x="535" y="334"/>
                  </a:cubicBezTo>
                  <a:cubicBezTo>
                    <a:pt x="535" y="334"/>
                    <a:pt x="531" y="338"/>
                    <a:pt x="530" y="338"/>
                  </a:cubicBezTo>
                  <a:cubicBezTo>
                    <a:pt x="529" y="339"/>
                    <a:pt x="525" y="343"/>
                    <a:pt x="524" y="344"/>
                  </a:cubicBezTo>
                  <a:cubicBezTo>
                    <a:pt x="521" y="347"/>
                    <a:pt x="508" y="355"/>
                    <a:pt x="505" y="355"/>
                  </a:cubicBezTo>
                  <a:cubicBezTo>
                    <a:pt x="504" y="355"/>
                    <a:pt x="507" y="349"/>
                    <a:pt x="507" y="349"/>
                  </a:cubicBezTo>
                  <a:cubicBezTo>
                    <a:pt x="511" y="339"/>
                    <a:pt x="514" y="327"/>
                    <a:pt x="520" y="319"/>
                  </a:cubicBezTo>
                  <a:cubicBezTo>
                    <a:pt x="529" y="309"/>
                    <a:pt x="532" y="311"/>
                    <a:pt x="546" y="311"/>
                  </a:cubicBezTo>
                  <a:cubicBezTo>
                    <a:pt x="555" y="311"/>
                    <a:pt x="563" y="311"/>
                    <a:pt x="571" y="311"/>
                  </a:cubicBezTo>
                  <a:cubicBezTo>
                    <a:pt x="577" y="311"/>
                    <a:pt x="586" y="305"/>
                    <a:pt x="588" y="296"/>
                  </a:cubicBezTo>
                  <a:cubicBezTo>
                    <a:pt x="590" y="292"/>
                    <a:pt x="589" y="287"/>
                    <a:pt x="590" y="282"/>
                  </a:cubicBezTo>
                  <a:cubicBezTo>
                    <a:pt x="590" y="276"/>
                    <a:pt x="588" y="275"/>
                    <a:pt x="587" y="274"/>
                  </a:cubicBezTo>
                  <a:cubicBezTo>
                    <a:pt x="580" y="270"/>
                    <a:pt x="585" y="252"/>
                    <a:pt x="579" y="243"/>
                  </a:cubicBezTo>
                  <a:cubicBezTo>
                    <a:pt x="578" y="241"/>
                    <a:pt x="574" y="236"/>
                    <a:pt x="569" y="233"/>
                  </a:cubicBezTo>
                  <a:cubicBezTo>
                    <a:pt x="565" y="230"/>
                    <a:pt x="559" y="229"/>
                    <a:pt x="555" y="228"/>
                  </a:cubicBezTo>
                  <a:cubicBezTo>
                    <a:pt x="548" y="226"/>
                    <a:pt x="540" y="228"/>
                    <a:pt x="532" y="231"/>
                  </a:cubicBezTo>
                  <a:cubicBezTo>
                    <a:pt x="514" y="239"/>
                    <a:pt x="496" y="241"/>
                    <a:pt x="489" y="240"/>
                  </a:cubicBezTo>
                  <a:cubicBezTo>
                    <a:pt x="480" y="239"/>
                    <a:pt x="477" y="233"/>
                    <a:pt x="474" y="223"/>
                  </a:cubicBezTo>
                  <a:cubicBezTo>
                    <a:pt x="472" y="215"/>
                    <a:pt x="479" y="214"/>
                    <a:pt x="484" y="208"/>
                  </a:cubicBezTo>
                  <a:cubicBezTo>
                    <a:pt x="488" y="203"/>
                    <a:pt x="478" y="206"/>
                    <a:pt x="474" y="208"/>
                  </a:cubicBezTo>
                  <a:cubicBezTo>
                    <a:pt x="471" y="209"/>
                    <a:pt x="470" y="209"/>
                    <a:pt x="468" y="207"/>
                  </a:cubicBezTo>
                  <a:cubicBezTo>
                    <a:pt x="462" y="203"/>
                    <a:pt x="472" y="198"/>
                    <a:pt x="477" y="193"/>
                  </a:cubicBezTo>
                  <a:cubicBezTo>
                    <a:pt x="479" y="191"/>
                    <a:pt x="487" y="186"/>
                    <a:pt x="496" y="182"/>
                  </a:cubicBezTo>
                  <a:cubicBezTo>
                    <a:pt x="503" y="179"/>
                    <a:pt x="508" y="177"/>
                    <a:pt x="511" y="175"/>
                  </a:cubicBezTo>
                  <a:cubicBezTo>
                    <a:pt x="516" y="172"/>
                    <a:pt x="521" y="169"/>
                    <a:pt x="522" y="168"/>
                  </a:cubicBezTo>
                  <a:cubicBezTo>
                    <a:pt x="526" y="165"/>
                    <a:pt x="531" y="156"/>
                    <a:pt x="532" y="154"/>
                  </a:cubicBezTo>
                  <a:cubicBezTo>
                    <a:pt x="537" y="148"/>
                    <a:pt x="548" y="143"/>
                    <a:pt x="554" y="140"/>
                  </a:cubicBezTo>
                  <a:cubicBezTo>
                    <a:pt x="725" y="140"/>
                    <a:pt x="725" y="140"/>
                    <a:pt x="725" y="140"/>
                  </a:cubicBezTo>
                  <a:cubicBezTo>
                    <a:pt x="726" y="140"/>
                    <a:pt x="726" y="140"/>
                    <a:pt x="727" y="140"/>
                  </a:cubicBezTo>
                  <a:cubicBezTo>
                    <a:pt x="720" y="145"/>
                    <a:pt x="715" y="150"/>
                    <a:pt x="711" y="155"/>
                  </a:cubicBezTo>
                  <a:cubicBezTo>
                    <a:pt x="709" y="153"/>
                    <a:pt x="704" y="146"/>
                    <a:pt x="703" y="146"/>
                  </a:cubicBezTo>
                  <a:cubicBezTo>
                    <a:pt x="701" y="146"/>
                    <a:pt x="700" y="147"/>
                    <a:pt x="699" y="147"/>
                  </a:cubicBezTo>
                  <a:cubicBezTo>
                    <a:pt x="698" y="148"/>
                    <a:pt x="704" y="154"/>
                    <a:pt x="706" y="158"/>
                  </a:cubicBezTo>
                  <a:cubicBezTo>
                    <a:pt x="708" y="163"/>
                    <a:pt x="711" y="168"/>
                    <a:pt x="715" y="165"/>
                  </a:cubicBezTo>
                  <a:cubicBezTo>
                    <a:pt x="719" y="161"/>
                    <a:pt x="724" y="155"/>
                    <a:pt x="730" y="150"/>
                  </a:cubicBezTo>
                  <a:cubicBezTo>
                    <a:pt x="734" y="147"/>
                    <a:pt x="739" y="144"/>
                    <a:pt x="744" y="142"/>
                  </a:cubicBezTo>
                  <a:cubicBezTo>
                    <a:pt x="748" y="141"/>
                    <a:pt x="751" y="139"/>
                    <a:pt x="756" y="138"/>
                  </a:cubicBezTo>
                  <a:cubicBezTo>
                    <a:pt x="776" y="134"/>
                    <a:pt x="766" y="145"/>
                    <a:pt x="771" y="155"/>
                  </a:cubicBezTo>
                  <a:cubicBezTo>
                    <a:pt x="780" y="175"/>
                    <a:pt x="773" y="196"/>
                    <a:pt x="766" y="207"/>
                  </a:cubicBezTo>
                  <a:cubicBezTo>
                    <a:pt x="759" y="218"/>
                    <a:pt x="739" y="223"/>
                    <a:pt x="735" y="223"/>
                  </a:cubicBezTo>
                  <a:cubicBezTo>
                    <a:pt x="726" y="221"/>
                    <a:pt x="727" y="224"/>
                    <a:pt x="724" y="218"/>
                  </a:cubicBezTo>
                  <a:cubicBezTo>
                    <a:pt x="722" y="216"/>
                    <a:pt x="719" y="213"/>
                    <a:pt x="717" y="210"/>
                  </a:cubicBezTo>
                  <a:cubicBezTo>
                    <a:pt x="715" y="207"/>
                    <a:pt x="713" y="208"/>
                    <a:pt x="711" y="212"/>
                  </a:cubicBezTo>
                  <a:cubicBezTo>
                    <a:pt x="710" y="215"/>
                    <a:pt x="718" y="222"/>
                    <a:pt x="720" y="227"/>
                  </a:cubicBezTo>
                  <a:cubicBezTo>
                    <a:pt x="722" y="230"/>
                    <a:pt x="724" y="233"/>
                    <a:pt x="726" y="237"/>
                  </a:cubicBezTo>
                  <a:cubicBezTo>
                    <a:pt x="726" y="237"/>
                    <a:pt x="729" y="245"/>
                    <a:pt x="729" y="245"/>
                  </a:cubicBezTo>
                  <a:cubicBezTo>
                    <a:pt x="738" y="262"/>
                    <a:pt x="738" y="296"/>
                    <a:pt x="730" y="313"/>
                  </a:cubicBezTo>
                  <a:cubicBezTo>
                    <a:pt x="729" y="314"/>
                    <a:pt x="728" y="315"/>
                    <a:pt x="728" y="315"/>
                  </a:cubicBezTo>
                  <a:cubicBezTo>
                    <a:pt x="725" y="305"/>
                    <a:pt x="719" y="291"/>
                    <a:pt x="717" y="285"/>
                  </a:cubicBezTo>
                  <a:cubicBezTo>
                    <a:pt x="715" y="280"/>
                    <a:pt x="711" y="273"/>
                    <a:pt x="707" y="267"/>
                  </a:cubicBezTo>
                  <a:cubicBezTo>
                    <a:pt x="702" y="261"/>
                    <a:pt x="697" y="257"/>
                    <a:pt x="692" y="255"/>
                  </a:cubicBezTo>
                  <a:cubicBezTo>
                    <a:pt x="691" y="256"/>
                    <a:pt x="691" y="258"/>
                    <a:pt x="692" y="259"/>
                  </a:cubicBezTo>
                  <a:cubicBezTo>
                    <a:pt x="694" y="262"/>
                    <a:pt x="698" y="266"/>
                    <a:pt x="700" y="269"/>
                  </a:cubicBezTo>
                  <a:cubicBezTo>
                    <a:pt x="704" y="276"/>
                    <a:pt x="708" y="284"/>
                    <a:pt x="710" y="288"/>
                  </a:cubicBezTo>
                  <a:cubicBezTo>
                    <a:pt x="714" y="295"/>
                    <a:pt x="720" y="322"/>
                    <a:pt x="725" y="328"/>
                  </a:cubicBezTo>
                  <a:cubicBezTo>
                    <a:pt x="726" y="330"/>
                    <a:pt x="734" y="338"/>
                    <a:pt x="736" y="340"/>
                  </a:cubicBezTo>
                  <a:cubicBezTo>
                    <a:pt x="741" y="342"/>
                    <a:pt x="749" y="345"/>
                    <a:pt x="756" y="344"/>
                  </a:cubicBezTo>
                  <a:cubicBezTo>
                    <a:pt x="745" y="353"/>
                    <a:pt x="716" y="349"/>
                    <a:pt x="709" y="345"/>
                  </a:cubicBezTo>
                  <a:cubicBezTo>
                    <a:pt x="699" y="338"/>
                    <a:pt x="684" y="323"/>
                    <a:pt x="684" y="317"/>
                  </a:cubicBezTo>
                  <a:cubicBezTo>
                    <a:pt x="673" y="316"/>
                    <a:pt x="688" y="339"/>
                    <a:pt x="691" y="344"/>
                  </a:cubicBezTo>
                  <a:cubicBezTo>
                    <a:pt x="695" y="349"/>
                    <a:pt x="700" y="354"/>
                    <a:pt x="702" y="360"/>
                  </a:cubicBezTo>
                  <a:cubicBezTo>
                    <a:pt x="703" y="364"/>
                    <a:pt x="703" y="367"/>
                    <a:pt x="703" y="376"/>
                  </a:cubicBezTo>
                  <a:cubicBezTo>
                    <a:pt x="695" y="401"/>
                    <a:pt x="693" y="403"/>
                    <a:pt x="687" y="414"/>
                  </a:cubicBezTo>
                  <a:cubicBezTo>
                    <a:pt x="685" y="418"/>
                    <a:pt x="681" y="423"/>
                    <a:pt x="679" y="426"/>
                  </a:cubicBezTo>
                  <a:cubicBezTo>
                    <a:pt x="679" y="426"/>
                    <a:pt x="678" y="427"/>
                    <a:pt x="678" y="426"/>
                  </a:cubicBezTo>
                  <a:cubicBezTo>
                    <a:pt x="677" y="410"/>
                    <a:pt x="677" y="410"/>
                    <a:pt x="677" y="410"/>
                  </a:cubicBezTo>
                  <a:cubicBezTo>
                    <a:pt x="677" y="402"/>
                    <a:pt x="672" y="384"/>
                    <a:pt x="667" y="376"/>
                  </a:cubicBezTo>
                  <a:cubicBezTo>
                    <a:pt x="665" y="371"/>
                    <a:pt x="660" y="367"/>
                    <a:pt x="657" y="362"/>
                  </a:cubicBezTo>
                  <a:cubicBezTo>
                    <a:pt x="655" y="359"/>
                    <a:pt x="645" y="354"/>
                    <a:pt x="645" y="352"/>
                  </a:cubicBezTo>
                  <a:cubicBezTo>
                    <a:pt x="640" y="353"/>
                    <a:pt x="649" y="364"/>
                    <a:pt x="655" y="375"/>
                  </a:cubicBezTo>
                  <a:cubicBezTo>
                    <a:pt x="657" y="379"/>
                    <a:pt x="660" y="382"/>
                    <a:pt x="662" y="390"/>
                  </a:cubicBezTo>
                  <a:cubicBezTo>
                    <a:pt x="664" y="395"/>
                    <a:pt x="667" y="401"/>
                    <a:pt x="668" y="414"/>
                  </a:cubicBezTo>
                  <a:cubicBezTo>
                    <a:pt x="669" y="416"/>
                    <a:pt x="669" y="422"/>
                    <a:pt x="669" y="425"/>
                  </a:cubicBezTo>
                  <a:cubicBezTo>
                    <a:pt x="668" y="437"/>
                    <a:pt x="665" y="442"/>
                    <a:pt x="659" y="453"/>
                  </a:cubicBezTo>
                  <a:cubicBezTo>
                    <a:pt x="654" y="462"/>
                    <a:pt x="651" y="469"/>
                    <a:pt x="644" y="481"/>
                  </a:cubicBezTo>
                  <a:cubicBezTo>
                    <a:pt x="642" y="481"/>
                    <a:pt x="638" y="466"/>
                    <a:pt x="637" y="464"/>
                  </a:cubicBezTo>
                  <a:cubicBezTo>
                    <a:pt x="633" y="453"/>
                    <a:pt x="629" y="441"/>
                    <a:pt x="621" y="434"/>
                  </a:cubicBezTo>
                  <a:cubicBezTo>
                    <a:pt x="617" y="430"/>
                    <a:pt x="611" y="422"/>
                    <a:pt x="607" y="416"/>
                  </a:cubicBezTo>
                  <a:cubicBezTo>
                    <a:pt x="606" y="414"/>
                    <a:pt x="603" y="411"/>
                    <a:pt x="602" y="409"/>
                  </a:cubicBezTo>
                  <a:cubicBezTo>
                    <a:pt x="602" y="407"/>
                    <a:pt x="602" y="405"/>
                    <a:pt x="601" y="403"/>
                  </a:cubicBezTo>
                  <a:cubicBezTo>
                    <a:pt x="588" y="407"/>
                    <a:pt x="617" y="446"/>
                    <a:pt x="622" y="453"/>
                  </a:cubicBezTo>
                  <a:cubicBezTo>
                    <a:pt x="623" y="455"/>
                    <a:pt x="627" y="462"/>
                    <a:pt x="629" y="471"/>
                  </a:cubicBezTo>
                  <a:cubicBezTo>
                    <a:pt x="635" y="491"/>
                    <a:pt x="635" y="493"/>
                    <a:pt x="648" y="518"/>
                  </a:cubicBezTo>
                  <a:cubicBezTo>
                    <a:pt x="649" y="521"/>
                    <a:pt x="654" y="526"/>
                    <a:pt x="664" y="529"/>
                  </a:cubicBezTo>
                  <a:cubicBezTo>
                    <a:pt x="670" y="532"/>
                    <a:pt x="675" y="531"/>
                    <a:pt x="665" y="539"/>
                  </a:cubicBezTo>
                  <a:cubicBezTo>
                    <a:pt x="658" y="544"/>
                    <a:pt x="641" y="547"/>
                    <a:pt x="634" y="545"/>
                  </a:cubicBezTo>
                  <a:cubicBezTo>
                    <a:pt x="629" y="544"/>
                    <a:pt x="618" y="545"/>
                    <a:pt x="608" y="537"/>
                  </a:cubicBezTo>
                  <a:cubicBezTo>
                    <a:pt x="594" y="528"/>
                    <a:pt x="586" y="511"/>
                    <a:pt x="576" y="499"/>
                  </a:cubicBezTo>
                  <a:cubicBezTo>
                    <a:pt x="570" y="492"/>
                    <a:pt x="555" y="473"/>
                    <a:pt x="546" y="473"/>
                  </a:cubicBezTo>
                  <a:cubicBezTo>
                    <a:pt x="538" y="473"/>
                    <a:pt x="557" y="489"/>
                    <a:pt x="559" y="491"/>
                  </a:cubicBezTo>
                  <a:cubicBezTo>
                    <a:pt x="572" y="505"/>
                    <a:pt x="584" y="541"/>
                    <a:pt x="609" y="548"/>
                  </a:cubicBezTo>
                  <a:cubicBezTo>
                    <a:pt x="612" y="549"/>
                    <a:pt x="613" y="549"/>
                    <a:pt x="615" y="550"/>
                  </a:cubicBezTo>
                  <a:cubicBezTo>
                    <a:pt x="617" y="551"/>
                    <a:pt x="615" y="554"/>
                    <a:pt x="613" y="559"/>
                  </a:cubicBezTo>
                  <a:cubicBezTo>
                    <a:pt x="609" y="570"/>
                    <a:pt x="609" y="577"/>
                    <a:pt x="598" y="596"/>
                  </a:cubicBezTo>
                  <a:cubicBezTo>
                    <a:pt x="595" y="601"/>
                    <a:pt x="589" y="607"/>
                    <a:pt x="585" y="611"/>
                  </a:cubicBezTo>
                  <a:cubicBezTo>
                    <a:pt x="577" y="617"/>
                    <a:pt x="568" y="626"/>
                    <a:pt x="559" y="631"/>
                  </a:cubicBezTo>
                  <a:cubicBezTo>
                    <a:pt x="556" y="632"/>
                    <a:pt x="551" y="633"/>
                    <a:pt x="548" y="633"/>
                  </a:cubicBezTo>
                  <a:cubicBezTo>
                    <a:pt x="542" y="634"/>
                    <a:pt x="547" y="632"/>
                    <a:pt x="549" y="626"/>
                  </a:cubicBezTo>
                  <a:cubicBezTo>
                    <a:pt x="557" y="602"/>
                    <a:pt x="554" y="609"/>
                    <a:pt x="558" y="599"/>
                  </a:cubicBezTo>
                  <a:cubicBezTo>
                    <a:pt x="560" y="595"/>
                    <a:pt x="574" y="569"/>
                    <a:pt x="568" y="566"/>
                  </a:cubicBezTo>
                  <a:cubicBezTo>
                    <a:pt x="549" y="583"/>
                    <a:pt x="548" y="610"/>
                    <a:pt x="537" y="624"/>
                  </a:cubicBezTo>
                  <a:cubicBezTo>
                    <a:pt x="531" y="631"/>
                    <a:pt x="505" y="656"/>
                    <a:pt x="498" y="658"/>
                  </a:cubicBezTo>
                  <a:cubicBezTo>
                    <a:pt x="489" y="661"/>
                    <a:pt x="493" y="657"/>
                    <a:pt x="497" y="648"/>
                  </a:cubicBezTo>
                  <a:cubicBezTo>
                    <a:pt x="503" y="634"/>
                    <a:pt x="505" y="604"/>
                    <a:pt x="507" y="586"/>
                  </a:cubicBezTo>
                  <a:cubicBezTo>
                    <a:pt x="512" y="546"/>
                    <a:pt x="534" y="539"/>
                    <a:pt x="534" y="521"/>
                  </a:cubicBezTo>
                  <a:cubicBezTo>
                    <a:pt x="527" y="517"/>
                    <a:pt x="502" y="558"/>
                    <a:pt x="495" y="564"/>
                  </a:cubicBezTo>
                  <a:cubicBezTo>
                    <a:pt x="493" y="565"/>
                    <a:pt x="480" y="576"/>
                    <a:pt x="469" y="581"/>
                  </a:cubicBezTo>
                  <a:cubicBezTo>
                    <a:pt x="465" y="582"/>
                    <a:pt x="444" y="588"/>
                    <a:pt x="436" y="588"/>
                  </a:cubicBezTo>
                  <a:cubicBezTo>
                    <a:pt x="432" y="588"/>
                    <a:pt x="405" y="586"/>
                    <a:pt x="412" y="585"/>
                  </a:cubicBezTo>
                  <a:cubicBezTo>
                    <a:pt x="428" y="578"/>
                    <a:pt x="439" y="568"/>
                    <a:pt x="451" y="556"/>
                  </a:cubicBezTo>
                  <a:cubicBezTo>
                    <a:pt x="459" y="547"/>
                    <a:pt x="469" y="538"/>
                    <a:pt x="479" y="530"/>
                  </a:cubicBezTo>
                  <a:cubicBezTo>
                    <a:pt x="480" y="529"/>
                    <a:pt x="481" y="528"/>
                    <a:pt x="481" y="527"/>
                  </a:cubicBezTo>
                  <a:cubicBezTo>
                    <a:pt x="482" y="526"/>
                    <a:pt x="482" y="521"/>
                    <a:pt x="481" y="521"/>
                  </a:cubicBezTo>
                  <a:cubicBezTo>
                    <a:pt x="467" y="529"/>
                    <a:pt x="450" y="543"/>
                    <a:pt x="434" y="557"/>
                  </a:cubicBezTo>
                  <a:cubicBezTo>
                    <a:pt x="425" y="564"/>
                    <a:pt x="417" y="571"/>
                    <a:pt x="401" y="577"/>
                  </a:cubicBezTo>
                  <a:cubicBezTo>
                    <a:pt x="391" y="580"/>
                    <a:pt x="383" y="585"/>
                    <a:pt x="374" y="586"/>
                  </a:cubicBezTo>
                  <a:cubicBezTo>
                    <a:pt x="368" y="586"/>
                    <a:pt x="376" y="580"/>
                    <a:pt x="378" y="578"/>
                  </a:cubicBezTo>
                  <a:cubicBezTo>
                    <a:pt x="382" y="574"/>
                    <a:pt x="386" y="568"/>
                    <a:pt x="390" y="561"/>
                  </a:cubicBezTo>
                  <a:cubicBezTo>
                    <a:pt x="392" y="558"/>
                    <a:pt x="394" y="555"/>
                    <a:pt x="396" y="551"/>
                  </a:cubicBezTo>
                  <a:cubicBezTo>
                    <a:pt x="398" y="548"/>
                    <a:pt x="400" y="545"/>
                    <a:pt x="402" y="542"/>
                  </a:cubicBezTo>
                  <a:cubicBezTo>
                    <a:pt x="410" y="530"/>
                    <a:pt x="420" y="513"/>
                    <a:pt x="432" y="498"/>
                  </a:cubicBezTo>
                  <a:cubicBezTo>
                    <a:pt x="440" y="488"/>
                    <a:pt x="452" y="475"/>
                    <a:pt x="462" y="469"/>
                  </a:cubicBezTo>
                  <a:cubicBezTo>
                    <a:pt x="480" y="470"/>
                    <a:pt x="490" y="465"/>
                    <a:pt x="499" y="460"/>
                  </a:cubicBezTo>
                  <a:cubicBezTo>
                    <a:pt x="502" y="459"/>
                    <a:pt x="522" y="441"/>
                    <a:pt x="519" y="441"/>
                  </a:cubicBezTo>
                  <a:cubicBezTo>
                    <a:pt x="506" y="442"/>
                    <a:pt x="494" y="455"/>
                    <a:pt x="482" y="457"/>
                  </a:cubicBezTo>
                  <a:cubicBezTo>
                    <a:pt x="476" y="459"/>
                    <a:pt x="465" y="460"/>
                    <a:pt x="459" y="458"/>
                  </a:cubicBezTo>
                  <a:cubicBezTo>
                    <a:pt x="455" y="457"/>
                    <a:pt x="452" y="454"/>
                    <a:pt x="448" y="450"/>
                  </a:cubicBezTo>
                  <a:cubicBezTo>
                    <a:pt x="439" y="440"/>
                    <a:pt x="444" y="417"/>
                    <a:pt x="450" y="407"/>
                  </a:cubicBezTo>
                  <a:cubicBezTo>
                    <a:pt x="453" y="403"/>
                    <a:pt x="463" y="392"/>
                    <a:pt x="464" y="393"/>
                  </a:cubicBezTo>
                  <a:close/>
                  <a:moveTo>
                    <a:pt x="262" y="107"/>
                  </a:moveTo>
                  <a:cubicBezTo>
                    <a:pt x="266" y="104"/>
                    <a:pt x="271" y="100"/>
                    <a:pt x="274" y="95"/>
                  </a:cubicBezTo>
                  <a:cubicBezTo>
                    <a:pt x="275" y="93"/>
                    <a:pt x="276" y="92"/>
                    <a:pt x="277" y="90"/>
                  </a:cubicBezTo>
                  <a:cubicBezTo>
                    <a:pt x="277" y="90"/>
                    <a:pt x="277" y="89"/>
                    <a:pt x="278" y="89"/>
                  </a:cubicBezTo>
                  <a:cubicBezTo>
                    <a:pt x="281" y="98"/>
                    <a:pt x="278" y="116"/>
                    <a:pt x="271" y="127"/>
                  </a:cubicBezTo>
                  <a:cubicBezTo>
                    <a:pt x="267" y="135"/>
                    <a:pt x="262" y="137"/>
                    <a:pt x="257" y="134"/>
                  </a:cubicBezTo>
                  <a:cubicBezTo>
                    <a:pt x="253" y="132"/>
                    <a:pt x="250" y="129"/>
                    <a:pt x="250" y="125"/>
                  </a:cubicBezTo>
                  <a:cubicBezTo>
                    <a:pt x="249" y="121"/>
                    <a:pt x="251" y="117"/>
                    <a:pt x="255" y="113"/>
                  </a:cubicBezTo>
                  <a:cubicBezTo>
                    <a:pt x="257" y="111"/>
                    <a:pt x="259" y="109"/>
                    <a:pt x="262" y="107"/>
                  </a:cubicBezTo>
                  <a:close/>
                  <a:moveTo>
                    <a:pt x="132" y="61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141" y="62"/>
                    <a:pt x="153" y="68"/>
                    <a:pt x="159" y="74"/>
                  </a:cubicBezTo>
                  <a:cubicBezTo>
                    <a:pt x="167" y="82"/>
                    <a:pt x="171" y="90"/>
                    <a:pt x="169" y="95"/>
                  </a:cubicBezTo>
                  <a:cubicBezTo>
                    <a:pt x="169" y="99"/>
                    <a:pt x="165" y="102"/>
                    <a:pt x="159" y="104"/>
                  </a:cubicBezTo>
                  <a:cubicBezTo>
                    <a:pt x="156" y="106"/>
                    <a:pt x="152" y="105"/>
                    <a:pt x="148" y="103"/>
                  </a:cubicBezTo>
                  <a:cubicBezTo>
                    <a:pt x="145" y="100"/>
                    <a:pt x="142" y="97"/>
                    <a:pt x="142" y="94"/>
                  </a:cubicBezTo>
                  <a:cubicBezTo>
                    <a:pt x="141" y="81"/>
                    <a:pt x="134" y="69"/>
                    <a:pt x="129" y="61"/>
                  </a:cubicBezTo>
                  <a:cubicBezTo>
                    <a:pt x="130" y="61"/>
                    <a:pt x="131" y="61"/>
                    <a:pt x="132" y="61"/>
                  </a:cubicBezTo>
                  <a:close/>
                  <a:moveTo>
                    <a:pt x="63" y="184"/>
                  </a:moveTo>
                  <a:cubicBezTo>
                    <a:pt x="66" y="181"/>
                    <a:pt x="70" y="178"/>
                    <a:pt x="72" y="177"/>
                  </a:cubicBezTo>
                  <a:cubicBezTo>
                    <a:pt x="83" y="171"/>
                    <a:pt x="91" y="171"/>
                    <a:pt x="99" y="175"/>
                  </a:cubicBezTo>
                  <a:cubicBezTo>
                    <a:pt x="107" y="178"/>
                    <a:pt x="109" y="181"/>
                    <a:pt x="109" y="189"/>
                  </a:cubicBezTo>
                  <a:cubicBezTo>
                    <a:pt x="108" y="194"/>
                    <a:pt x="106" y="197"/>
                    <a:pt x="100" y="199"/>
                  </a:cubicBezTo>
                  <a:cubicBezTo>
                    <a:pt x="92" y="202"/>
                    <a:pt x="89" y="200"/>
                    <a:pt x="82" y="196"/>
                  </a:cubicBezTo>
                  <a:cubicBezTo>
                    <a:pt x="79" y="195"/>
                    <a:pt x="79" y="195"/>
                    <a:pt x="79" y="195"/>
                  </a:cubicBezTo>
                  <a:cubicBezTo>
                    <a:pt x="78" y="194"/>
                    <a:pt x="75" y="192"/>
                    <a:pt x="63" y="184"/>
                  </a:cubicBezTo>
                  <a:close/>
                  <a:moveTo>
                    <a:pt x="154" y="340"/>
                  </a:moveTo>
                  <a:cubicBezTo>
                    <a:pt x="147" y="339"/>
                    <a:pt x="140" y="336"/>
                    <a:pt x="135" y="334"/>
                  </a:cubicBezTo>
                  <a:cubicBezTo>
                    <a:pt x="136" y="333"/>
                    <a:pt x="138" y="333"/>
                    <a:pt x="139" y="332"/>
                  </a:cubicBezTo>
                  <a:cubicBezTo>
                    <a:pt x="146" y="329"/>
                    <a:pt x="152" y="323"/>
                    <a:pt x="155" y="318"/>
                  </a:cubicBezTo>
                  <a:cubicBezTo>
                    <a:pt x="156" y="317"/>
                    <a:pt x="158" y="316"/>
                    <a:pt x="161" y="315"/>
                  </a:cubicBezTo>
                  <a:cubicBezTo>
                    <a:pt x="163" y="314"/>
                    <a:pt x="167" y="314"/>
                    <a:pt x="169" y="314"/>
                  </a:cubicBezTo>
                  <a:cubicBezTo>
                    <a:pt x="173" y="315"/>
                    <a:pt x="175" y="316"/>
                    <a:pt x="176" y="317"/>
                  </a:cubicBezTo>
                  <a:cubicBezTo>
                    <a:pt x="178" y="320"/>
                    <a:pt x="178" y="321"/>
                    <a:pt x="178" y="323"/>
                  </a:cubicBezTo>
                  <a:cubicBezTo>
                    <a:pt x="178" y="330"/>
                    <a:pt x="176" y="334"/>
                    <a:pt x="172" y="337"/>
                  </a:cubicBezTo>
                  <a:cubicBezTo>
                    <a:pt x="168" y="340"/>
                    <a:pt x="162" y="341"/>
                    <a:pt x="154" y="340"/>
                  </a:cubicBezTo>
                  <a:close/>
                  <a:moveTo>
                    <a:pt x="344" y="545"/>
                  </a:moveTo>
                  <a:cubicBezTo>
                    <a:pt x="355" y="528"/>
                    <a:pt x="362" y="525"/>
                    <a:pt x="376" y="518"/>
                  </a:cubicBezTo>
                  <a:cubicBezTo>
                    <a:pt x="369" y="513"/>
                    <a:pt x="354" y="519"/>
                    <a:pt x="346" y="521"/>
                  </a:cubicBezTo>
                  <a:cubicBezTo>
                    <a:pt x="325" y="527"/>
                    <a:pt x="310" y="529"/>
                    <a:pt x="303" y="537"/>
                  </a:cubicBezTo>
                  <a:cubicBezTo>
                    <a:pt x="302" y="525"/>
                    <a:pt x="303" y="516"/>
                    <a:pt x="307" y="506"/>
                  </a:cubicBezTo>
                  <a:cubicBezTo>
                    <a:pt x="312" y="492"/>
                    <a:pt x="320" y="491"/>
                    <a:pt x="338" y="489"/>
                  </a:cubicBezTo>
                  <a:cubicBezTo>
                    <a:pt x="339" y="482"/>
                    <a:pt x="319" y="488"/>
                    <a:pt x="306" y="488"/>
                  </a:cubicBezTo>
                  <a:cubicBezTo>
                    <a:pt x="299" y="488"/>
                    <a:pt x="295" y="488"/>
                    <a:pt x="289" y="486"/>
                  </a:cubicBezTo>
                  <a:cubicBezTo>
                    <a:pt x="286" y="485"/>
                    <a:pt x="284" y="483"/>
                    <a:pt x="282" y="481"/>
                  </a:cubicBezTo>
                  <a:cubicBezTo>
                    <a:pt x="281" y="480"/>
                    <a:pt x="278" y="476"/>
                    <a:pt x="277" y="475"/>
                  </a:cubicBezTo>
                  <a:cubicBezTo>
                    <a:pt x="285" y="475"/>
                    <a:pt x="308" y="471"/>
                    <a:pt x="317" y="462"/>
                  </a:cubicBezTo>
                  <a:cubicBezTo>
                    <a:pt x="316" y="458"/>
                    <a:pt x="305" y="463"/>
                    <a:pt x="293" y="464"/>
                  </a:cubicBezTo>
                  <a:cubicBezTo>
                    <a:pt x="275" y="465"/>
                    <a:pt x="261" y="466"/>
                    <a:pt x="259" y="457"/>
                  </a:cubicBezTo>
                  <a:cubicBezTo>
                    <a:pt x="263" y="456"/>
                    <a:pt x="267" y="455"/>
                    <a:pt x="271" y="453"/>
                  </a:cubicBezTo>
                  <a:cubicBezTo>
                    <a:pt x="273" y="452"/>
                    <a:pt x="276" y="450"/>
                    <a:pt x="279" y="449"/>
                  </a:cubicBezTo>
                  <a:cubicBezTo>
                    <a:pt x="281" y="447"/>
                    <a:pt x="281" y="448"/>
                    <a:pt x="287" y="442"/>
                  </a:cubicBezTo>
                  <a:cubicBezTo>
                    <a:pt x="291" y="439"/>
                    <a:pt x="294" y="436"/>
                    <a:pt x="299" y="436"/>
                  </a:cubicBezTo>
                  <a:cubicBezTo>
                    <a:pt x="299" y="430"/>
                    <a:pt x="287" y="434"/>
                    <a:pt x="283" y="436"/>
                  </a:cubicBezTo>
                  <a:cubicBezTo>
                    <a:pt x="277" y="440"/>
                    <a:pt x="265" y="446"/>
                    <a:pt x="258" y="447"/>
                  </a:cubicBezTo>
                  <a:cubicBezTo>
                    <a:pt x="254" y="448"/>
                    <a:pt x="249" y="448"/>
                    <a:pt x="244" y="448"/>
                  </a:cubicBezTo>
                  <a:cubicBezTo>
                    <a:pt x="242" y="448"/>
                    <a:pt x="239" y="448"/>
                    <a:pt x="237" y="449"/>
                  </a:cubicBezTo>
                  <a:cubicBezTo>
                    <a:pt x="235" y="450"/>
                    <a:pt x="232" y="451"/>
                    <a:pt x="230" y="454"/>
                  </a:cubicBezTo>
                  <a:cubicBezTo>
                    <a:pt x="232" y="440"/>
                    <a:pt x="237" y="427"/>
                    <a:pt x="252" y="418"/>
                  </a:cubicBezTo>
                  <a:cubicBezTo>
                    <a:pt x="259" y="415"/>
                    <a:pt x="258" y="416"/>
                    <a:pt x="264" y="414"/>
                  </a:cubicBezTo>
                  <a:cubicBezTo>
                    <a:pt x="270" y="412"/>
                    <a:pt x="276" y="410"/>
                    <a:pt x="277" y="404"/>
                  </a:cubicBezTo>
                  <a:cubicBezTo>
                    <a:pt x="272" y="402"/>
                    <a:pt x="266" y="409"/>
                    <a:pt x="259" y="409"/>
                  </a:cubicBezTo>
                  <a:cubicBezTo>
                    <a:pt x="253" y="409"/>
                    <a:pt x="245" y="410"/>
                    <a:pt x="240" y="407"/>
                  </a:cubicBezTo>
                  <a:cubicBezTo>
                    <a:pt x="233" y="405"/>
                    <a:pt x="230" y="403"/>
                    <a:pt x="225" y="398"/>
                  </a:cubicBezTo>
                  <a:cubicBezTo>
                    <a:pt x="223" y="395"/>
                    <a:pt x="221" y="394"/>
                    <a:pt x="220" y="390"/>
                  </a:cubicBezTo>
                  <a:cubicBezTo>
                    <a:pt x="220" y="390"/>
                    <a:pt x="231" y="393"/>
                    <a:pt x="237" y="386"/>
                  </a:cubicBezTo>
                  <a:cubicBezTo>
                    <a:pt x="241" y="382"/>
                    <a:pt x="244" y="376"/>
                    <a:pt x="244" y="371"/>
                  </a:cubicBezTo>
                  <a:cubicBezTo>
                    <a:pt x="246" y="353"/>
                    <a:pt x="239" y="350"/>
                    <a:pt x="229" y="338"/>
                  </a:cubicBezTo>
                  <a:cubicBezTo>
                    <a:pt x="223" y="331"/>
                    <a:pt x="219" y="324"/>
                    <a:pt x="215" y="319"/>
                  </a:cubicBezTo>
                  <a:cubicBezTo>
                    <a:pt x="212" y="316"/>
                    <a:pt x="209" y="321"/>
                    <a:pt x="210" y="326"/>
                  </a:cubicBezTo>
                  <a:cubicBezTo>
                    <a:pt x="210" y="326"/>
                    <a:pt x="211" y="327"/>
                    <a:pt x="211" y="327"/>
                  </a:cubicBezTo>
                  <a:cubicBezTo>
                    <a:pt x="207" y="335"/>
                    <a:pt x="199" y="344"/>
                    <a:pt x="190" y="348"/>
                  </a:cubicBezTo>
                  <a:cubicBezTo>
                    <a:pt x="186" y="350"/>
                    <a:pt x="181" y="348"/>
                    <a:pt x="177" y="344"/>
                  </a:cubicBezTo>
                  <a:cubicBezTo>
                    <a:pt x="177" y="344"/>
                    <a:pt x="177" y="344"/>
                    <a:pt x="178" y="344"/>
                  </a:cubicBezTo>
                  <a:cubicBezTo>
                    <a:pt x="183" y="340"/>
                    <a:pt x="186" y="333"/>
                    <a:pt x="187" y="323"/>
                  </a:cubicBezTo>
                  <a:cubicBezTo>
                    <a:pt x="187" y="318"/>
                    <a:pt x="185" y="315"/>
                    <a:pt x="183" y="312"/>
                  </a:cubicBezTo>
                  <a:cubicBezTo>
                    <a:pt x="180" y="308"/>
                    <a:pt x="175" y="307"/>
                    <a:pt x="171" y="306"/>
                  </a:cubicBezTo>
                  <a:cubicBezTo>
                    <a:pt x="167" y="305"/>
                    <a:pt x="162" y="305"/>
                    <a:pt x="158" y="306"/>
                  </a:cubicBezTo>
                  <a:cubicBezTo>
                    <a:pt x="158" y="307"/>
                    <a:pt x="157" y="307"/>
                    <a:pt x="157" y="307"/>
                  </a:cubicBezTo>
                  <a:cubicBezTo>
                    <a:pt x="156" y="298"/>
                    <a:pt x="157" y="295"/>
                    <a:pt x="157" y="293"/>
                  </a:cubicBezTo>
                  <a:cubicBezTo>
                    <a:pt x="159" y="288"/>
                    <a:pt x="161" y="286"/>
                    <a:pt x="167" y="280"/>
                  </a:cubicBezTo>
                  <a:cubicBezTo>
                    <a:pt x="171" y="276"/>
                    <a:pt x="171" y="276"/>
                    <a:pt x="176" y="274"/>
                  </a:cubicBezTo>
                  <a:cubicBezTo>
                    <a:pt x="181" y="272"/>
                    <a:pt x="188" y="275"/>
                    <a:pt x="188" y="268"/>
                  </a:cubicBezTo>
                  <a:cubicBezTo>
                    <a:pt x="183" y="267"/>
                    <a:pt x="180" y="265"/>
                    <a:pt x="176" y="266"/>
                  </a:cubicBezTo>
                  <a:cubicBezTo>
                    <a:pt x="167" y="260"/>
                    <a:pt x="153" y="250"/>
                    <a:pt x="149" y="238"/>
                  </a:cubicBezTo>
                  <a:cubicBezTo>
                    <a:pt x="151" y="235"/>
                    <a:pt x="151" y="232"/>
                    <a:pt x="149" y="230"/>
                  </a:cubicBezTo>
                  <a:cubicBezTo>
                    <a:pt x="140" y="227"/>
                    <a:pt x="146" y="241"/>
                    <a:pt x="131" y="243"/>
                  </a:cubicBezTo>
                  <a:cubicBezTo>
                    <a:pt x="112" y="246"/>
                    <a:pt x="96" y="240"/>
                    <a:pt x="88" y="222"/>
                  </a:cubicBezTo>
                  <a:cubicBezTo>
                    <a:pt x="87" y="220"/>
                    <a:pt x="85" y="213"/>
                    <a:pt x="86" y="208"/>
                  </a:cubicBezTo>
                  <a:cubicBezTo>
                    <a:pt x="88" y="209"/>
                    <a:pt x="91" y="209"/>
                    <a:pt x="93" y="209"/>
                  </a:cubicBezTo>
                  <a:cubicBezTo>
                    <a:pt x="96" y="209"/>
                    <a:pt x="100" y="209"/>
                    <a:pt x="103" y="207"/>
                  </a:cubicBezTo>
                  <a:cubicBezTo>
                    <a:pt x="109" y="205"/>
                    <a:pt x="117" y="201"/>
                    <a:pt x="117" y="189"/>
                  </a:cubicBezTo>
                  <a:cubicBezTo>
                    <a:pt x="118" y="177"/>
                    <a:pt x="113" y="172"/>
                    <a:pt x="103" y="167"/>
                  </a:cubicBezTo>
                  <a:cubicBezTo>
                    <a:pt x="101" y="166"/>
                    <a:pt x="99" y="166"/>
                    <a:pt x="97" y="165"/>
                  </a:cubicBezTo>
                  <a:cubicBezTo>
                    <a:pt x="104" y="156"/>
                    <a:pt x="128" y="150"/>
                    <a:pt x="140" y="160"/>
                  </a:cubicBezTo>
                  <a:cubicBezTo>
                    <a:pt x="143" y="162"/>
                    <a:pt x="145" y="164"/>
                    <a:pt x="148" y="167"/>
                  </a:cubicBezTo>
                  <a:cubicBezTo>
                    <a:pt x="148" y="169"/>
                    <a:pt x="149" y="171"/>
                    <a:pt x="151" y="174"/>
                  </a:cubicBezTo>
                  <a:cubicBezTo>
                    <a:pt x="152" y="176"/>
                    <a:pt x="153" y="187"/>
                    <a:pt x="157" y="187"/>
                  </a:cubicBezTo>
                  <a:cubicBezTo>
                    <a:pt x="162" y="188"/>
                    <a:pt x="161" y="184"/>
                    <a:pt x="160" y="180"/>
                  </a:cubicBezTo>
                  <a:cubicBezTo>
                    <a:pt x="166" y="186"/>
                    <a:pt x="171" y="192"/>
                    <a:pt x="177" y="197"/>
                  </a:cubicBezTo>
                  <a:cubicBezTo>
                    <a:pt x="181" y="200"/>
                    <a:pt x="202" y="213"/>
                    <a:pt x="209" y="217"/>
                  </a:cubicBezTo>
                  <a:cubicBezTo>
                    <a:pt x="214" y="219"/>
                    <a:pt x="220" y="223"/>
                    <a:pt x="224" y="224"/>
                  </a:cubicBezTo>
                  <a:cubicBezTo>
                    <a:pt x="228" y="225"/>
                    <a:pt x="230" y="226"/>
                    <a:pt x="229" y="219"/>
                  </a:cubicBezTo>
                  <a:cubicBezTo>
                    <a:pt x="228" y="218"/>
                    <a:pt x="222" y="213"/>
                    <a:pt x="214" y="208"/>
                  </a:cubicBezTo>
                  <a:cubicBezTo>
                    <a:pt x="207" y="204"/>
                    <a:pt x="198" y="199"/>
                    <a:pt x="193" y="195"/>
                  </a:cubicBezTo>
                  <a:cubicBezTo>
                    <a:pt x="166" y="173"/>
                    <a:pt x="169" y="173"/>
                    <a:pt x="160" y="162"/>
                  </a:cubicBezTo>
                  <a:cubicBezTo>
                    <a:pt x="160" y="161"/>
                    <a:pt x="160" y="160"/>
                    <a:pt x="161" y="160"/>
                  </a:cubicBezTo>
                  <a:cubicBezTo>
                    <a:pt x="162" y="159"/>
                    <a:pt x="163" y="158"/>
                    <a:pt x="164" y="157"/>
                  </a:cubicBezTo>
                  <a:cubicBezTo>
                    <a:pt x="165" y="157"/>
                    <a:pt x="167" y="155"/>
                    <a:pt x="167" y="154"/>
                  </a:cubicBezTo>
                  <a:cubicBezTo>
                    <a:pt x="166" y="153"/>
                    <a:pt x="165" y="152"/>
                    <a:pt x="163" y="152"/>
                  </a:cubicBezTo>
                  <a:cubicBezTo>
                    <a:pt x="161" y="151"/>
                    <a:pt x="160" y="152"/>
                    <a:pt x="159" y="153"/>
                  </a:cubicBezTo>
                  <a:cubicBezTo>
                    <a:pt x="157" y="154"/>
                    <a:pt x="156" y="156"/>
                    <a:pt x="155" y="157"/>
                  </a:cubicBezTo>
                  <a:cubicBezTo>
                    <a:pt x="145" y="148"/>
                    <a:pt x="133" y="144"/>
                    <a:pt x="121" y="145"/>
                  </a:cubicBezTo>
                  <a:cubicBezTo>
                    <a:pt x="120" y="141"/>
                    <a:pt x="119" y="134"/>
                    <a:pt x="119" y="132"/>
                  </a:cubicBezTo>
                  <a:cubicBezTo>
                    <a:pt x="119" y="128"/>
                    <a:pt x="119" y="122"/>
                    <a:pt x="119" y="118"/>
                  </a:cubicBezTo>
                  <a:cubicBezTo>
                    <a:pt x="121" y="109"/>
                    <a:pt x="128" y="102"/>
                    <a:pt x="134" y="98"/>
                  </a:cubicBezTo>
                  <a:cubicBezTo>
                    <a:pt x="136" y="102"/>
                    <a:pt x="138" y="107"/>
                    <a:pt x="143" y="110"/>
                  </a:cubicBezTo>
                  <a:cubicBezTo>
                    <a:pt x="147" y="113"/>
                    <a:pt x="152" y="114"/>
                    <a:pt x="156" y="114"/>
                  </a:cubicBezTo>
                  <a:cubicBezTo>
                    <a:pt x="158" y="114"/>
                    <a:pt x="160" y="113"/>
                    <a:pt x="163" y="113"/>
                  </a:cubicBezTo>
                  <a:cubicBezTo>
                    <a:pt x="171" y="109"/>
                    <a:pt x="177" y="104"/>
                    <a:pt x="178" y="97"/>
                  </a:cubicBezTo>
                  <a:cubicBezTo>
                    <a:pt x="179" y="93"/>
                    <a:pt x="178" y="88"/>
                    <a:pt x="176" y="84"/>
                  </a:cubicBezTo>
                  <a:cubicBezTo>
                    <a:pt x="198" y="87"/>
                    <a:pt x="204" y="102"/>
                    <a:pt x="207" y="119"/>
                  </a:cubicBezTo>
                  <a:cubicBezTo>
                    <a:pt x="205" y="121"/>
                    <a:pt x="202" y="124"/>
                    <a:pt x="202" y="126"/>
                  </a:cubicBezTo>
                  <a:cubicBezTo>
                    <a:pt x="201" y="127"/>
                    <a:pt x="195" y="131"/>
                    <a:pt x="197" y="132"/>
                  </a:cubicBezTo>
                  <a:cubicBezTo>
                    <a:pt x="200" y="137"/>
                    <a:pt x="206" y="130"/>
                    <a:pt x="207" y="129"/>
                  </a:cubicBezTo>
                  <a:cubicBezTo>
                    <a:pt x="207" y="128"/>
                    <a:pt x="208" y="127"/>
                    <a:pt x="208" y="127"/>
                  </a:cubicBezTo>
                  <a:cubicBezTo>
                    <a:pt x="209" y="130"/>
                    <a:pt x="209" y="134"/>
                    <a:pt x="209" y="137"/>
                  </a:cubicBezTo>
                  <a:cubicBezTo>
                    <a:pt x="210" y="144"/>
                    <a:pt x="217" y="159"/>
                    <a:pt x="224" y="171"/>
                  </a:cubicBezTo>
                  <a:cubicBezTo>
                    <a:pt x="233" y="184"/>
                    <a:pt x="240" y="196"/>
                    <a:pt x="246" y="196"/>
                  </a:cubicBezTo>
                  <a:cubicBezTo>
                    <a:pt x="250" y="196"/>
                    <a:pt x="250" y="194"/>
                    <a:pt x="249" y="191"/>
                  </a:cubicBezTo>
                  <a:cubicBezTo>
                    <a:pt x="248" y="188"/>
                    <a:pt x="246" y="185"/>
                    <a:pt x="245" y="184"/>
                  </a:cubicBezTo>
                  <a:cubicBezTo>
                    <a:pt x="239" y="177"/>
                    <a:pt x="233" y="167"/>
                    <a:pt x="228" y="155"/>
                  </a:cubicBezTo>
                  <a:cubicBezTo>
                    <a:pt x="231" y="155"/>
                    <a:pt x="233" y="155"/>
                    <a:pt x="234" y="153"/>
                  </a:cubicBezTo>
                  <a:cubicBezTo>
                    <a:pt x="236" y="149"/>
                    <a:pt x="231" y="150"/>
                    <a:pt x="228" y="150"/>
                  </a:cubicBezTo>
                  <a:cubicBezTo>
                    <a:pt x="227" y="149"/>
                    <a:pt x="226" y="149"/>
                    <a:pt x="225" y="148"/>
                  </a:cubicBezTo>
                  <a:cubicBezTo>
                    <a:pt x="221" y="138"/>
                    <a:pt x="218" y="129"/>
                    <a:pt x="218" y="121"/>
                  </a:cubicBezTo>
                  <a:cubicBezTo>
                    <a:pt x="217" y="119"/>
                    <a:pt x="217" y="118"/>
                    <a:pt x="217" y="116"/>
                  </a:cubicBezTo>
                  <a:cubicBezTo>
                    <a:pt x="225" y="107"/>
                    <a:pt x="234" y="101"/>
                    <a:pt x="245" y="113"/>
                  </a:cubicBezTo>
                  <a:cubicBezTo>
                    <a:pt x="242" y="117"/>
                    <a:pt x="240" y="121"/>
                    <a:pt x="241" y="126"/>
                  </a:cubicBezTo>
                  <a:cubicBezTo>
                    <a:pt x="242" y="130"/>
                    <a:pt x="244" y="137"/>
                    <a:pt x="253" y="142"/>
                  </a:cubicBezTo>
                  <a:cubicBezTo>
                    <a:pt x="256" y="143"/>
                    <a:pt x="258" y="144"/>
                    <a:pt x="261" y="144"/>
                  </a:cubicBezTo>
                  <a:cubicBezTo>
                    <a:pt x="265" y="144"/>
                    <a:pt x="269" y="142"/>
                    <a:pt x="273" y="139"/>
                  </a:cubicBezTo>
                  <a:cubicBezTo>
                    <a:pt x="282" y="139"/>
                    <a:pt x="284" y="156"/>
                    <a:pt x="281" y="166"/>
                  </a:cubicBezTo>
                  <a:cubicBezTo>
                    <a:pt x="280" y="169"/>
                    <a:pt x="279" y="171"/>
                    <a:pt x="278" y="173"/>
                  </a:cubicBezTo>
                  <a:cubicBezTo>
                    <a:pt x="277" y="173"/>
                    <a:pt x="277" y="174"/>
                    <a:pt x="277" y="174"/>
                  </a:cubicBezTo>
                  <a:cubicBezTo>
                    <a:pt x="272" y="177"/>
                    <a:pt x="262" y="176"/>
                    <a:pt x="266" y="180"/>
                  </a:cubicBezTo>
                  <a:cubicBezTo>
                    <a:pt x="267" y="182"/>
                    <a:pt x="269" y="182"/>
                    <a:pt x="271" y="182"/>
                  </a:cubicBezTo>
                  <a:cubicBezTo>
                    <a:pt x="268" y="187"/>
                    <a:pt x="265" y="193"/>
                    <a:pt x="266" y="199"/>
                  </a:cubicBezTo>
                  <a:cubicBezTo>
                    <a:pt x="267" y="218"/>
                    <a:pt x="283" y="238"/>
                    <a:pt x="296" y="254"/>
                  </a:cubicBezTo>
                  <a:cubicBezTo>
                    <a:pt x="303" y="262"/>
                    <a:pt x="346" y="305"/>
                    <a:pt x="352" y="310"/>
                  </a:cubicBezTo>
                  <a:cubicBezTo>
                    <a:pt x="372" y="330"/>
                    <a:pt x="395" y="349"/>
                    <a:pt x="415" y="372"/>
                  </a:cubicBezTo>
                  <a:cubicBezTo>
                    <a:pt x="420" y="378"/>
                    <a:pt x="427" y="385"/>
                    <a:pt x="431" y="393"/>
                  </a:cubicBezTo>
                  <a:cubicBezTo>
                    <a:pt x="434" y="398"/>
                    <a:pt x="435" y="403"/>
                    <a:pt x="436" y="409"/>
                  </a:cubicBezTo>
                  <a:cubicBezTo>
                    <a:pt x="436" y="409"/>
                    <a:pt x="436" y="409"/>
                    <a:pt x="436" y="410"/>
                  </a:cubicBezTo>
                  <a:cubicBezTo>
                    <a:pt x="424" y="398"/>
                    <a:pt x="411" y="381"/>
                    <a:pt x="398" y="369"/>
                  </a:cubicBezTo>
                  <a:cubicBezTo>
                    <a:pt x="390" y="362"/>
                    <a:pt x="366" y="333"/>
                    <a:pt x="361" y="336"/>
                  </a:cubicBezTo>
                  <a:cubicBezTo>
                    <a:pt x="358" y="343"/>
                    <a:pt x="382" y="362"/>
                    <a:pt x="395" y="376"/>
                  </a:cubicBezTo>
                  <a:cubicBezTo>
                    <a:pt x="401" y="383"/>
                    <a:pt x="407" y="388"/>
                    <a:pt x="414" y="397"/>
                  </a:cubicBezTo>
                  <a:cubicBezTo>
                    <a:pt x="417" y="401"/>
                    <a:pt x="421" y="404"/>
                    <a:pt x="424" y="408"/>
                  </a:cubicBezTo>
                  <a:cubicBezTo>
                    <a:pt x="425" y="409"/>
                    <a:pt x="430" y="415"/>
                    <a:pt x="433" y="419"/>
                  </a:cubicBezTo>
                  <a:cubicBezTo>
                    <a:pt x="428" y="440"/>
                    <a:pt x="434" y="462"/>
                    <a:pt x="446" y="466"/>
                  </a:cubicBezTo>
                  <a:cubicBezTo>
                    <a:pt x="435" y="476"/>
                    <a:pt x="419" y="494"/>
                    <a:pt x="410" y="505"/>
                  </a:cubicBezTo>
                  <a:cubicBezTo>
                    <a:pt x="405" y="511"/>
                    <a:pt x="400" y="519"/>
                    <a:pt x="396" y="526"/>
                  </a:cubicBezTo>
                  <a:cubicBezTo>
                    <a:pt x="393" y="532"/>
                    <a:pt x="386" y="543"/>
                    <a:pt x="383" y="549"/>
                  </a:cubicBezTo>
                  <a:cubicBezTo>
                    <a:pt x="379" y="556"/>
                    <a:pt x="369" y="571"/>
                    <a:pt x="363" y="576"/>
                  </a:cubicBezTo>
                  <a:cubicBezTo>
                    <a:pt x="359" y="581"/>
                    <a:pt x="350" y="587"/>
                    <a:pt x="342" y="592"/>
                  </a:cubicBezTo>
                  <a:cubicBezTo>
                    <a:pt x="341" y="587"/>
                    <a:pt x="339" y="583"/>
                    <a:pt x="338" y="577"/>
                  </a:cubicBezTo>
                  <a:cubicBezTo>
                    <a:pt x="338" y="565"/>
                    <a:pt x="339" y="553"/>
                    <a:pt x="344" y="545"/>
                  </a:cubicBezTo>
                  <a:close/>
                  <a:moveTo>
                    <a:pt x="77" y="636"/>
                  </a:moveTo>
                  <a:cubicBezTo>
                    <a:pt x="87" y="636"/>
                    <a:pt x="103" y="637"/>
                    <a:pt x="110" y="644"/>
                  </a:cubicBezTo>
                  <a:cubicBezTo>
                    <a:pt x="114" y="649"/>
                    <a:pt x="115" y="655"/>
                    <a:pt x="113" y="663"/>
                  </a:cubicBezTo>
                  <a:cubicBezTo>
                    <a:pt x="112" y="667"/>
                    <a:pt x="110" y="669"/>
                    <a:pt x="107" y="669"/>
                  </a:cubicBezTo>
                  <a:cubicBezTo>
                    <a:pt x="102" y="670"/>
                    <a:pt x="95" y="668"/>
                    <a:pt x="92" y="663"/>
                  </a:cubicBezTo>
                  <a:cubicBezTo>
                    <a:pt x="89" y="659"/>
                    <a:pt x="87" y="656"/>
                    <a:pt x="85" y="651"/>
                  </a:cubicBezTo>
                  <a:cubicBezTo>
                    <a:pt x="84" y="649"/>
                    <a:pt x="83" y="646"/>
                    <a:pt x="82" y="644"/>
                  </a:cubicBezTo>
                  <a:cubicBezTo>
                    <a:pt x="80" y="640"/>
                    <a:pt x="78" y="638"/>
                    <a:pt x="77" y="636"/>
                  </a:cubicBezTo>
                  <a:close/>
                  <a:moveTo>
                    <a:pt x="11" y="768"/>
                  </a:moveTo>
                  <a:cubicBezTo>
                    <a:pt x="14" y="760"/>
                    <a:pt x="25" y="746"/>
                    <a:pt x="32" y="742"/>
                  </a:cubicBezTo>
                  <a:cubicBezTo>
                    <a:pt x="37" y="740"/>
                    <a:pt x="41" y="738"/>
                    <a:pt x="46" y="738"/>
                  </a:cubicBezTo>
                  <a:cubicBezTo>
                    <a:pt x="49" y="738"/>
                    <a:pt x="51" y="739"/>
                    <a:pt x="53" y="740"/>
                  </a:cubicBezTo>
                  <a:cubicBezTo>
                    <a:pt x="58" y="742"/>
                    <a:pt x="62" y="747"/>
                    <a:pt x="63" y="755"/>
                  </a:cubicBezTo>
                  <a:cubicBezTo>
                    <a:pt x="63" y="757"/>
                    <a:pt x="62" y="760"/>
                    <a:pt x="60" y="762"/>
                  </a:cubicBezTo>
                  <a:cubicBezTo>
                    <a:pt x="57" y="766"/>
                    <a:pt x="50" y="769"/>
                    <a:pt x="45" y="768"/>
                  </a:cubicBezTo>
                  <a:cubicBezTo>
                    <a:pt x="33" y="767"/>
                    <a:pt x="19" y="770"/>
                    <a:pt x="10" y="773"/>
                  </a:cubicBezTo>
                  <a:cubicBezTo>
                    <a:pt x="10" y="771"/>
                    <a:pt x="11" y="769"/>
                    <a:pt x="11" y="768"/>
                  </a:cubicBezTo>
                  <a:close/>
                  <a:moveTo>
                    <a:pt x="116" y="843"/>
                  </a:moveTo>
                  <a:cubicBezTo>
                    <a:pt x="114" y="846"/>
                    <a:pt x="112" y="848"/>
                    <a:pt x="110" y="851"/>
                  </a:cubicBezTo>
                  <a:cubicBezTo>
                    <a:pt x="107" y="855"/>
                    <a:pt x="105" y="857"/>
                    <a:pt x="104" y="860"/>
                  </a:cubicBezTo>
                  <a:cubicBezTo>
                    <a:pt x="100" y="852"/>
                    <a:pt x="95" y="839"/>
                    <a:pt x="98" y="828"/>
                  </a:cubicBezTo>
                  <a:cubicBezTo>
                    <a:pt x="99" y="822"/>
                    <a:pt x="104" y="818"/>
                    <a:pt x="113" y="815"/>
                  </a:cubicBezTo>
                  <a:cubicBezTo>
                    <a:pt x="113" y="815"/>
                    <a:pt x="114" y="815"/>
                    <a:pt x="115" y="815"/>
                  </a:cubicBezTo>
                  <a:cubicBezTo>
                    <a:pt x="118" y="815"/>
                    <a:pt x="120" y="816"/>
                    <a:pt x="122" y="818"/>
                  </a:cubicBezTo>
                  <a:cubicBezTo>
                    <a:pt x="125" y="822"/>
                    <a:pt x="126" y="829"/>
                    <a:pt x="124" y="834"/>
                  </a:cubicBezTo>
                  <a:cubicBezTo>
                    <a:pt x="123" y="838"/>
                    <a:pt x="120" y="840"/>
                    <a:pt x="116" y="843"/>
                  </a:cubicBezTo>
                  <a:close/>
                  <a:moveTo>
                    <a:pt x="276" y="817"/>
                  </a:moveTo>
                  <a:cubicBezTo>
                    <a:pt x="271" y="824"/>
                    <a:pt x="266" y="826"/>
                    <a:pt x="262" y="827"/>
                  </a:cubicBezTo>
                  <a:cubicBezTo>
                    <a:pt x="262" y="825"/>
                    <a:pt x="262" y="825"/>
                    <a:pt x="262" y="825"/>
                  </a:cubicBezTo>
                  <a:cubicBezTo>
                    <a:pt x="262" y="819"/>
                    <a:pt x="262" y="812"/>
                    <a:pt x="260" y="806"/>
                  </a:cubicBezTo>
                  <a:cubicBezTo>
                    <a:pt x="259" y="803"/>
                    <a:pt x="258" y="801"/>
                    <a:pt x="258" y="798"/>
                  </a:cubicBezTo>
                  <a:cubicBezTo>
                    <a:pt x="258" y="795"/>
                    <a:pt x="259" y="793"/>
                    <a:pt x="260" y="791"/>
                  </a:cubicBezTo>
                  <a:cubicBezTo>
                    <a:pt x="260" y="790"/>
                    <a:pt x="261" y="790"/>
                    <a:pt x="261" y="789"/>
                  </a:cubicBezTo>
                  <a:cubicBezTo>
                    <a:pt x="263" y="787"/>
                    <a:pt x="263" y="786"/>
                    <a:pt x="264" y="786"/>
                  </a:cubicBezTo>
                  <a:cubicBezTo>
                    <a:pt x="266" y="786"/>
                    <a:pt x="267" y="785"/>
                    <a:pt x="268" y="785"/>
                  </a:cubicBezTo>
                  <a:cubicBezTo>
                    <a:pt x="269" y="785"/>
                    <a:pt x="271" y="786"/>
                    <a:pt x="272" y="786"/>
                  </a:cubicBezTo>
                  <a:cubicBezTo>
                    <a:pt x="277" y="789"/>
                    <a:pt x="279" y="791"/>
                    <a:pt x="281" y="795"/>
                  </a:cubicBezTo>
                  <a:cubicBezTo>
                    <a:pt x="282" y="801"/>
                    <a:pt x="281" y="809"/>
                    <a:pt x="276" y="817"/>
                  </a:cubicBezTo>
                  <a:close/>
                  <a:moveTo>
                    <a:pt x="223" y="1059"/>
                  </a:moveTo>
                  <a:cubicBezTo>
                    <a:pt x="226" y="1066"/>
                    <a:pt x="223" y="1072"/>
                    <a:pt x="217" y="1078"/>
                  </a:cubicBezTo>
                  <a:cubicBezTo>
                    <a:pt x="213" y="1083"/>
                    <a:pt x="208" y="1082"/>
                    <a:pt x="204" y="1080"/>
                  </a:cubicBezTo>
                  <a:cubicBezTo>
                    <a:pt x="198" y="1077"/>
                    <a:pt x="194" y="1071"/>
                    <a:pt x="194" y="1066"/>
                  </a:cubicBezTo>
                  <a:cubicBezTo>
                    <a:pt x="195" y="1053"/>
                    <a:pt x="195" y="1050"/>
                    <a:pt x="195" y="1044"/>
                  </a:cubicBezTo>
                  <a:cubicBezTo>
                    <a:pt x="195" y="1043"/>
                    <a:pt x="195" y="1043"/>
                    <a:pt x="195" y="1043"/>
                  </a:cubicBezTo>
                  <a:cubicBezTo>
                    <a:pt x="195" y="1041"/>
                    <a:pt x="195" y="1040"/>
                    <a:pt x="195" y="1039"/>
                  </a:cubicBezTo>
                  <a:cubicBezTo>
                    <a:pt x="195" y="1037"/>
                    <a:pt x="195" y="1036"/>
                    <a:pt x="194" y="1033"/>
                  </a:cubicBezTo>
                  <a:cubicBezTo>
                    <a:pt x="204" y="1038"/>
                    <a:pt x="220" y="1047"/>
                    <a:pt x="223" y="1059"/>
                  </a:cubicBezTo>
                  <a:close/>
                  <a:moveTo>
                    <a:pt x="97" y="1116"/>
                  </a:moveTo>
                  <a:cubicBezTo>
                    <a:pt x="102" y="1112"/>
                    <a:pt x="118" y="1106"/>
                    <a:pt x="126" y="1106"/>
                  </a:cubicBezTo>
                  <a:cubicBezTo>
                    <a:pt x="134" y="1107"/>
                    <a:pt x="140" y="1109"/>
                    <a:pt x="143" y="1114"/>
                  </a:cubicBezTo>
                  <a:cubicBezTo>
                    <a:pt x="147" y="1119"/>
                    <a:pt x="145" y="1125"/>
                    <a:pt x="143" y="1129"/>
                  </a:cubicBezTo>
                  <a:cubicBezTo>
                    <a:pt x="143" y="1131"/>
                    <a:pt x="141" y="1132"/>
                    <a:pt x="139" y="1133"/>
                  </a:cubicBezTo>
                  <a:cubicBezTo>
                    <a:pt x="134" y="1134"/>
                    <a:pt x="128" y="1133"/>
                    <a:pt x="124" y="1130"/>
                  </a:cubicBezTo>
                  <a:cubicBezTo>
                    <a:pt x="113" y="1122"/>
                    <a:pt x="105" y="1118"/>
                    <a:pt x="96" y="1117"/>
                  </a:cubicBezTo>
                  <a:cubicBezTo>
                    <a:pt x="96" y="1117"/>
                    <a:pt x="96" y="1116"/>
                    <a:pt x="97" y="1116"/>
                  </a:cubicBezTo>
                  <a:close/>
                  <a:moveTo>
                    <a:pt x="165" y="1239"/>
                  </a:moveTo>
                  <a:cubicBezTo>
                    <a:pt x="161" y="1241"/>
                    <a:pt x="157" y="1243"/>
                    <a:pt x="155" y="1244"/>
                  </a:cubicBezTo>
                  <a:cubicBezTo>
                    <a:pt x="155" y="1235"/>
                    <a:pt x="155" y="1220"/>
                    <a:pt x="163" y="1213"/>
                  </a:cubicBezTo>
                  <a:cubicBezTo>
                    <a:pt x="166" y="1209"/>
                    <a:pt x="171" y="1207"/>
                    <a:pt x="177" y="1207"/>
                  </a:cubicBezTo>
                  <a:cubicBezTo>
                    <a:pt x="178" y="1207"/>
                    <a:pt x="179" y="1208"/>
                    <a:pt x="181" y="1208"/>
                  </a:cubicBezTo>
                  <a:cubicBezTo>
                    <a:pt x="185" y="1208"/>
                    <a:pt x="187" y="1210"/>
                    <a:pt x="189" y="1214"/>
                  </a:cubicBezTo>
                  <a:cubicBezTo>
                    <a:pt x="190" y="1219"/>
                    <a:pt x="189" y="1226"/>
                    <a:pt x="186" y="1229"/>
                  </a:cubicBezTo>
                  <a:cubicBezTo>
                    <a:pt x="182" y="1233"/>
                    <a:pt x="178" y="1234"/>
                    <a:pt x="173" y="1236"/>
                  </a:cubicBezTo>
                  <a:cubicBezTo>
                    <a:pt x="170" y="1237"/>
                    <a:pt x="168" y="1238"/>
                    <a:pt x="165" y="1239"/>
                  </a:cubicBezTo>
                  <a:close/>
                  <a:moveTo>
                    <a:pt x="304" y="1271"/>
                  </a:moveTo>
                  <a:cubicBezTo>
                    <a:pt x="298" y="1278"/>
                    <a:pt x="293" y="1281"/>
                    <a:pt x="288" y="1282"/>
                  </a:cubicBezTo>
                  <a:cubicBezTo>
                    <a:pt x="288" y="1282"/>
                    <a:pt x="288" y="1281"/>
                    <a:pt x="288" y="1281"/>
                  </a:cubicBezTo>
                  <a:cubicBezTo>
                    <a:pt x="288" y="1280"/>
                    <a:pt x="288" y="1280"/>
                    <a:pt x="288" y="1280"/>
                  </a:cubicBezTo>
                  <a:cubicBezTo>
                    <a:pt x="289" y="1274"/>
                    <a:pt x="290" y="1267"/>
                    <a:pt x="289" y="1260"/>
                  </a:cubicBezTo>
                  <a:cubicBezTo>
                    <a:pt x="289" y="1257"/>
                    <a:pt x="289" y="1255"/>
                    <a:pt x="289" y="1252"/>
                  </a:cubicBezTo>
                  <a:cubicBezTo>
                    <a:pt x="290" y="1249"/>
                    <a:pt x="291" y="1247"/>
                    <a:pt x="292" y="1246"/>
                  </a:cubicBezTo>
                  <a:cubicBezTo>
                    <a:pt x="293" y="1245"/>
                    <a:pt x="293" y="1245"/>
                    <a:pt x="293" y="1245"/>
                  </a:cubicBezTo>
                  <a:cubicBezTo>
                    <a:pt x="295" y="1243"/>
                    <a:pt x="296" y="1242"/>
                    <a:pt x="297" y="1241"/>
                  </a:cubicBezTo>
                  <a:cubicBezTo>
                    <a:pt x="299" y="1241"/>
                    <a:pt x="301" y="1241"/>
                    <a:pt x="302" y="1241"/>
                  </a:cubicBezTo>
                  <a:cubicBezTo>
                    <a:pt x="304" y="1241"/>
                    <a:pt x="306" y="1241"/>
                    <a:pt x="307" y="1242"/>
                  </a:cubicBezTo>
                  <a:cubicBezTo>
                    <a:pt x="311" y="1244"/>
                    <a:pt x="313" y="1247"/>
                    <a:pt x="313" y="1251"/>
                  </a:cubicBezTo>
                  <a:cubicBezTo>
                    <a:pt x="314" y="1256"/>
                    <a:pt x="310" y="1264"/>
                    <a:pt x="304" y="1271"/>
                  </a:cubicBezTo>
                  <a:close/>
                  <a:moveTo>
                    <a:pt x="549" y="1062"/>
                  </a:moveTo>
                  <a:cubicBezTo>
                    <a:pt x="532" y="1064"/>
                    <a:pt x="521" y="1063"/>
                    <a:pt x="507" y="1062"/>
                  </a:cubicBezTo>
                  <a:cubicBezTo>
                    <a:pt x="504" y="1076"/>
                    <a:pt x="507" y="1083"/>
                    <a:pt x="505" y="1094"/>
                  </a:cubicBezTo>
                  <a:cubicBezTo>
                    <a:pt x="502" y="1106"/>
                    <a:pt x="497" y="1131"/>
                    <a:pt x="494" y="1146"/>
                  </a:cubicBezTo>
                  <a:cubicBezTo>
                    <a:pt x="491" y="1157"/>
                    <a:pt x="493" y="1179"/>
                    <a:pt x="506" y="1192"/>
                  </a:cubicBezTo>
                  <a:cubicBezTo>
                    <a:pt x="512" y="1197"/>
                    <a:pt x="525" y="1199"/>
                    <a:pt x="506" y="1202"/>
                  </a:cubicBezTo>
                  <a:cubicBezTo>
                    <a:pt x="501" y="1203"/>
                    <a:pt x="497" y="1203"/>
                    <a:pt x="494" y="1204"/>
                  </a:cubicBezTo>
                  <a:cubicBezTo>
                    <a:pt x="487" y="1202"/>
                    <a:pt x="471" y="1185"/>
                    <a:pt x="466" y="1180"/>
                  </a:cubicBezTo>
                  <a:cubicBezTo>
                    <a:pt x="465" y="1179"/>
                    <a:pt x="460" y="1174"/>
                    <a:pt x="460" y="1179"/>
                  </a:cubicBezTo>
                  <a:cubicBezTo>
                    <a:pt x="460" y="1181"/>
                    <a:pt x="463" y="1184"/>
                    <a:pt x="464" y="1185"/>
                  </a:cubicBezTo>
                  <a:cubicBezTo>
                    <a:pt x="468" y="1190"/>
                    <a:pt x="471" y="1197"/>
                    <a:pt x="475" y="1201"/>
                  </a:cubicBezTo>
                  <a:cubicBezTo>
                    <a:pt x="478" y="1204"/>
                    <a:pt x="479" y="1205"/>
                    <a:pt x="481" y="1208"/>
                  </a:cubicBezTo>
                  <a:cubicBezTo>
                    <a:pt x="481" y="1208"/>
                    <a:pt x="481" y="1208"/>
                    <a:pt x="480" y="1208"/>
                  </a:cubicBezTo>
                  <a:cubicBezTo>
                    <a:pt x="477" y="1209"/>
                    <a:pt x="474" y="1209"/>
                    <a:pt x="469" y="1209"/>
                  </a:cubicBezTo>
                  <a:cubicBezTo>
                    <a:pt x="465" y="1209"/>
                    <a:pt x="461" y="1209"/>
                    <a:pt x="457" y="1209"/>
                  </a:cubicBezTo>
                  <a:cubicBezTo>
                    <a:pt x="449" y="1204"/>
                    <a:pt x="431" y="1185"/>
                    <a:pt x="428" y="1186"/>
                  </a:cubicBezTo>
                  <a:cubicBezTo>
                    <a:pt x="423" y="1189"/>
                    <a:pt x="439" y="1203"/>
                    <a:pt x="442" y="1210"/>
                  </a:cubicBezTo>
                  <a:cubicBezTo>
                    <a:pt x="438" y="1210"/>
                    <a:pt x="433" y="1210"/>
                    <a:pt x="425" y="1208"/>
                  </a:cubicBezTo>
                  <a:cubicBezTo>
                    <a:pt x="418" y="1207"/>
                    <a:pt x="412" y="1178"/>
                    <a:pt x="403" y="1183"/>
                  </a:cubicBezTo>
                  <a:cubicBezTo>
                    <a:pt x="402" y="1184"/>
                    <a:pt x="412" y="1208"/>
                    <a:pt x="414" y="1213"/>
                  </a:cubicBezTo>
                  <a:cubicBezTo>
                    <a:pt x="418" y="1220"/>
                    <a:pt x="422" y="1230"/>
                    <a:pt x="427" y="1235"/>
                  </a:cubicBezTo>
                  <a:cubicBezTo>
                    <a:pt x="431" y="1240"/>
                    <a:pt x="433" y="1243"/>
                    <a:pt x="423" y="1239"/>
                  </a:cubicBezTo>
                  <a:cubicBezTo>
                    <a:pt x="405" y="1231"/>
                    <a:pt x="394" y="1214"/>
                    <a:pt x="384" y="1197"/>
                  </a:cubicBezTo>
                  <a:cubicBezTo>
                    <a:pt x="381" y="1197"/>
                    <a:pt x="379" y="1198"/>
                    <a:pt x="379" y="1200"/>
                  </a:cubicBezTo>
                  <a:cubicBezTo>
                    <a:pt x="380" y="1208"/>
                    <a:pt x="385" y="1221"/>
                    <a:pt x="388" y="1228"/>
                  </a:cubicBezTo>
                  <a:cubicBezTo>
                    <a:pt x="390" y="1232"/>
                    <a:pt x="392" y="1237"/>
                    <a:pt x="394" y="1242"/>
                  </a:cubicBezTo>
                  <a:cubicBezTo>
                    <a:pt x="394" y="1243"/>
                    <a:pt x="408" y="1265"/>
                    <a:pt x="398" y="1257"/>
                  </a:cubicBezTo>
                  <a:cubicBezTo>
                    <a:pt x="390" y="1250"/>
                    <a:pt x="381" y="1245"/>
                    <a:pt x="372" y="1231"/>
                  </a:cubicBezTo>
                  <a:cubicBezTo>
                    <a:pt x="369" y="1226"/>
                    <a:pt x="365" y="1223"/>
                    <a:pt x="363" y="1218"/>
                  </a:cubicBezTo>
                  <a:cubicBezTo>
                    <a:pt x="362" y="1216"/>
                    <a:pt x="359" y="1206"/>
                    <a:pt x="353" y="1214"/>
                  </a:cubicBezTo>
                  <a:cubicBezTo>
                    <a:pt x="353" y="1216"/>
                    <a:pt x="354" y="1218"/>
                    <a:pt x="355" y="1221"/>
                  </a:cubicBezTo>
                  <a:cubicBezTo>
                    <a:pt x="352" y="1223"/>
                    <a:pt x="349" y="1224"/>
                    <a:pt x="345" y="1224"/>
                  </a:cubicBezTo>
                  <a:cubicBezTo>
                    <a:pt x="344" y="1220"/>
                    <a:pt x="342" y="1216"/>
                    <a:pt x="339" y="1214"/>
                  </a:cubicBezTo>
                  <a:cubicBezTo>
                    <a:pt x="333" y="1214"/>
                    <a:pt x="336" y="1220"/>
                    <a:pt x="337" y="1224"/>
                  </a:cubicBezTo>
                  <a:cubicBezTo>
                    <a:pt x="339" y="1230"/>
                    <a:pt x="337" y="1239"/>
                    <a:pt x="335" y="1245"/>
                  </a:cubicBezTo>
                  <a:cubicBezTo>
                    <a:pt x="332" y="1250"/>
                    <a:pt x="327" y="1256"/>
                    <a:pt x="321" y="1258"/>
                  </a:cubicBezTo>
                  <a:cubicBezTo>
                    <a:pt x="322" y="1255"/>
                    <a:pt x="322" y="1253"/>
                    <a:pt x="322" y="1250"/>
                  </a:cubicBezTo>
                  <a:cubicBezTo>
                    <a:pt x="321" y="1244"/>
                    <a:pt x="318" y="1239"/>
                    <a:pt x="312" y="1234"/>
                  </a:cubicBezTo>
                  <a:cubicBezTo>
                    <a:pt x="306" y="1231"/>
                    <a:pt x="298" y="1232"/>
                    <a:pt x="295" y="1233"/>
                  </a:cubicBezTo>
                  <a:cubicBezTo>
                    <a:pt x="291" y="1234"/>
                    <a:pt x="289" y="1236"/>
                    <a:pt x="287" y="1238"/>
                  </a:cubicBezTo>
                  <a:cubicBezTo>
                    <a:pt x="286" y="1239"/>
                    <a:pt x="286" y="1239"/>
                    <a:pt x="286" y="1239"/>
                  </a:cubicBezTo>
                  <a:cubicBezTo>
                    <a:pt x="284" y="1242"/>
                    <a:pt x="283" y="1244"/>
                    <a:pt x="282" y="1247"/>
                  </a:cubicBezTo>
                  <a:cubicBezTo>
                    <a:pt x="278" y="1244"/>
                    <a:pt x="278" y="1244"/>
                    <a:pt x="278" y="1244"/>
                  </a:cubicBezTo>
                  <a:cubicBezTo>
                    <a:pt x="275" y="1242"/>
                    <a:pt x="272" y="1238"/>
                    <a:pt x="271" y="1236"/>
                  </a:cubicBezTo>
                  <a:cubicBezTo>
                    <a:pt x="269" y="1233"/>
                    <a:pt x="269" y="1228"/>
                    <a:pt x="270" y="1224"/>
                  </a:cubicBezTo>
                  <a:cubicBezTo>
                    <a:pt x="270" y="1218"/>
                    <a:pt x="280" y="1207"/>
                    <a:pt x="270" y="1208"/>
                  </a:cubicBezTo>
                  <a:cubicBezTo>
                    <a:pt x="268" y="1210"/>
                    <a:pt x="266" y="1213"/>
                    <a:pt x="264" y="1218"/>
                  </a:cubicBezTo>
                  <a:cubicBezTo>
                    <a:pt x="256" y="1217"/>
                    <a:pt x="248" y="1218"/>
                    <a:pt x="241" y="1220"/>
                  </a:cubicBezTo>
                  <a:cubicBezTo>
                    <a:pt x="239" y="1221"/>
                    <a:pt x="237" y="1223"/>
                    <a:pt x="234" y="1224"/>
                  </a:cubicBezTo>
                  <a:cubicBezTo>
                    <a:pt x="234" y="1223"/>
                    <a:pt x="234" y="1222"/>
                    <a:pt x="234" y="1222"/>
                  </a:cubicBezTo>
                  <a:cubicBezTo>
                    <a:pt x="233" y="1219"/>
                    <a:pt x="235" y="1212"/>
                    <a:pt x="231" y="1212"/>
                  </a:cubicBezTo>
                  <a:cubicBezTo>
                    <a:pt x="229" y="1212"/>
                    <a:pt x="228" y="1214"/>
                    <a:pt x="228" y="1216"/>
                  </a:cubicBezTo>
                  <a:cubicBezTo>
                    <a:pt x="227" y="1217"/>
                    <a:pt x="228" y="1220"/>
                    <a:pt x="228" y="1222"/>
                  </a:cubicBezTo>
                  <a:cubicBezTo>
                    <a:pt x="229" y="1224"/>
                    <a:pt x="229" y="1227"/>
                    <a:pt x="228" y="1229"/>
                  </a:cubicBezTo>
                  <a:cubicBezTo>
                    <a:pt x="226" y="1231"/>
                    <a:pt x="224" y="1234"/>
                    <a:pt x="222" y="1237"/>
                  </a:cubicBezTo>
                  <a:cubicBezTo>
                    <a:pt x="215" y="1248"/>
                    <a:pt x="207" y="1250"/>
                    <a:pt x="199" y="1249"/>
                  </a:cubicBezTo>
                  <a:cubicBezTo>
                    <a:pt x="187" y="1248"/>
                    <a:pt x="184" y="1247"/>
                    <a:pt x="180" y="1242"/>
                  </a:cubicBezTo>
                  <a:cubicBezTo>
                    <a:pt x="184" y="1241"/>
                    <a:pt x="188" y="1239"/>
                    <a:pt x="192" y="1236"/>
                  </a:cubicBezTo>
                  <a:cubicBezTo>
                    <a:pt x="198" y="1229"/>
                    <a:pt x="200" y="1219"/>
                    <a:pt x="197" y="1211"/>
                  </a:cubicBezTo>
                  <a:cubicBezTo>
                    <a:pt x="194" y="1204"/>
                    <a:pt x="189" y="1200"/>
                    <a:pt x="182" y="1199"/>
                  </a:cubicBezTo>
                  <a:cubicBezTo>
                    <a:pt x="172" y="1198"/>
                    <a:pt x="163" y="1200"/>
                    <a:pt x="157" y="1206"/>
                  </a:cubicBezTo>
                  <a:cubicBezTo>
                    <a:pt x="156" y="1207"/>
                    <a:pt x="156" y="1208"/>
                    <a:pt x="155" y="1209"/>
                  </a:cubicBezTo>
                  <a:cubicBezTo>
                    <a:pt x="154" y="1205"/>
                    <a:pt x="154" y="1205"/>
                    <a:pt x="154" y="1205"/>
                  </a:cubicBezTo>
                  <a:cubicBezTo>
                    <a:pt x="152" y="1197"/>
                    <a:pt x="159" y="1189"/>
                    <a:pt x="164" y="1183"/>
                  </a:cubicBezTo>
                  <a:cubicBezTo>
                    <a:pt x="165" y="1183"/>
                    <a:pt x="165" y="1182"/>
                    <a:pt x="165" y="1182"/>
                  </a:cubicBezTo>
                  <a:cubicBezTo>
                    <a:pt x="168" y="1180"/>
                    <a:pt x="170" y="1178"/>
                    <a:pt x="178" y="1177"/>
                  </a:cubicBezTo>
                  <a:cubicBezTo>
                    <a:pt x="179" y="1177"/>
                    <a:pt x="182" y="1176"/>
                    <a:pt x="184" y="1176"/>
                  </a:cubicBezTo>
                  <a:cubicBezTo>
                    <a:pt x="188" y="1177"/>
                    <a:pt x="191" y="1180"/>
                    <a:pt x="195" y="1181"/>
                  </a:cubicBezTo>
                  <a:cubicBezTo>
                    <a:pt x="196" y="1182"/>
                    <a:pt x="199" y="1182"/>
                    <a:pt x="199" y="1180"/>
                  </a:cubicBezTo>
                  <a:cubicBezTo>
                    <a:pt x="199" y="1179"/>
                    <a:pt x="196" y="1177"/>
                    <a:pt x="195" y="1176"/>
                  </a:cubicBezTo>
                  <a:cubicBezTo>
                    <a:pt x="193" y="1175"/>
                    <a:pt x="193" y="1175"/>
                    <a:pt x="193" y="1175"/>
                  </a:cubicBezTo>
                  <a:cubicBezTo>
                    <a:pt x="197" y="1174"/>
                    <a:pt x="200" y="1174"/>
                    <a:pt x="204" y="1173"/>
                  </a:cubicBezTo>
                  <a:cubicBezTo>
                    <a:pt x="214" y="1170"/>
                    <a:pt x="223" y="1165"/>
                    <a:pt x="229" y="1163"/>
                  </a:cubicBezTo>
                  <a:cubicBezTo>
                    <a:pt x="237" y="1161"/>
                    <a:pt x="251" y="1158"/>
                    <a:pt x="253" y="1154"/>
                  </a:cubicBezTo>
                  <a:cubicBezTo>
                    <a:pt x="255" y="1150"/>
                    <a:pt x="244" y="1151"/>
                    <a:pt x="241" y="1152"/>
                  </a:cubicBezTo>
                  <a:cubicBezTo>
                    <a:pt x="228" y="1153"/>
                    <a:pt x="211" y="1163"/>
                    <a:pt x="201" y="1163"/>
                  </a:cubicBezTo>
                  <a:cubicBezTo>
                    <a:pt x="198" y="1164"/>
                    <a:pt x="192" y="1164"/>
                    <a:pt x="186" y="1164"/>
                  </a:cubicBezTo>
                  <a:cubicBezTo>
                    <a:pt x="183" y="1165"/>
                    <a:pt x="180" y="1165"/>
                    <a:pt x="178" y="1165"/>
                  </a:cubicBezTo>
                  <a:cubicBezTo>
                    <a:pt x="178" y="1165"/>
                    <a:pt x="178" y="1164"/>
                    <a:pt x="178" y="1164"/>
                  </a:cubicBezTo>
                  <a:cubicBezTo>
                    <a:pt x="178" y="1163"/>
                    <a:pt x="178" y="1162"/>
                    <a:pt x="178" y="1161"/>
                  </a:cubicBezTo>
                  <a:cubicBezTo>
                    <a:pt x="178" y="1159"/>
                    <a:pt x="178" y="1155"/>
                    <a:pt x="176" y="1155"/>
                  </a:cubicBezTo>
                  <a:cubicBezTo>
                    <a:pt x="176" y="1155"/>
                    <a:pt x="175" y="1155"/>
                    <a:pt x="174" y="1156"/>
                  </a:cubicBezTo>
                  <a:cubicBezTo>
                    <a:pt x="173" y="1158"/>
                    <a:pt x="173" y="1160"/>
                    <a:pt x="172" y="1162"/>
                  </a:cubicBezTo>
                  <a:cubicBezTo>
                    <a:pt x="172" y="1163"/>
                    <a:pt x="171" y="1165"/>
                    <a:pt x="170" y="1166"/>
                  </a:cubicBezTo>
                  <a:cubicBezTo>
                    <a:pt x="165" y="1169"/>
                    <a:pt x="164" y="1174"/>
                    <a:pt x="158" y="1174"/>
                  </a:cubicBezTo>
                  <a:cubicBezTo>
                    <a:pt x="151" y="1175"/>
                    <a:pt x="140" y="1176"/>
                    <a:pt x="130" y="1166"/>
                  </a:cubicBezTo>
                  <a:cubicBezTo>
                    <a:pt x="125" y="1160"/>
                    <a:pt x="118" y="1148"/>
                    <a:pt x="120" y="1138"/>
                  </a:cubicBezTo>
                  <a:cubicBezTo>
                    <a:pt x="124" y="1140"/>
                    <a:pt x="130" y="1142"/>
                    <a:pt x="135" y="1142"/>
                  </a:cubicBezTo>
                  <a:cubicBezTo>
                    <a:pt x="137" y="1142"/>
                    <a:pt x="139" y="1142"/>
                    <a:pt x="141" y="1141"/>
                  </a:cubicBezTo>
                  <a:cubicBezTo>
                    <a:pt x="146" y="1140"/>
                    <a:pt x="150" y="1137"/>
                    <a:pt x="151" y="1132"/>
                  </a:cubicBezTo>
                  <a:cubicBezTo>
                    <a:pt x="156" y="1121"/>
                    <a:pt x="154" y="1114"/>
                    <a:pt x="151" y="1109"/>
                  </a:cubicBezTo>
                  <a:cubicBezTo>
                    <a:pt x="147" y="1104"/>
                    <a:pt x="140" y="1100"/>
                    <a:pt x="132" y="1099"/>
                  </a:cubicBezTo>
                  <a:cubicBezTo>
                    <a:pt x="144" y="1087"/>
                    <a:pt x="159" y="1092"/>
                    <a:pt x="171" y="1100"/>
                  </a:cubicBezTo>
                  <a:cubicBezTo>
                    <a:pt x="173" y="1102"/>
                    <a:pt x="175" y="1104"/>
                    <a:pt x="176" y="1107"/>
                  </a:cubicBezTo>
                  <a:cubicBezTo>
                    <a:pt x="176" y="1110"/>
                    <a:pt x="177" y="1118"/>
                    <a:pt x="182" y="1117"/>
                  </a:cubicBezTo>
                  <a:cubicBezTo>
                    <a:pt x="184" y="1116"/>
                    <a:pt x="184" y="1113"/>
                    <a:pt x="184" y="1111"/>
                  </a:cubicBezTo>
                  <a:cubicBezTo>
                    <a:pt x="184" y="1111"/>
                    <a:pt x="184" y="1109"/>
                    <a:pt x="184" y="1108"/>
                  </a:cubicBezTo>
                  <a:cubicBezTo>
                    <a:pt x="194" y="1115"/>
                    <a:pt x="233" y="1121"/>
                    <a:pt x="238" y="1120"/>
                  </a:cubicBezTo>
                  <a:cubicBezTo>
                    <a:pt x="247" y="1117"/>
                    <a:pt x="227" y="1110"/>
                    <a:pt x="223" y="1109"/>
                  </a:cubicBezTo>
                  <a:cubicBezTo>
                    <a:pt x="220" y="1108"/>
                    <a:pt x="218" y="1108"/>
                    <a:pt x="216" y="1107"/>
                  </a:cubicBezTo>
                  <a:cubicBezTo>
                    <a:pt x="218" y="1106"/>
                    <a:pt x="219" y="1104"/>
                    <a:pt x="220" y="1102"/>
                  </a:cubicBezTo>
                  <a:cubicBezTo>
                    <a:pt x="220" y="1102"/>
                    <a:pt x="220" y="1100"/>
                    <a:pt x="219" y="1100"/>
                  </a:cubicBezTo>
                  <a:cubicBezTo>
                    <a:pt x="219" y="1099"/>
                    <a:pt x="218" y="1099"/>
                    <a:pt x="217" y="1099"/>
                  </a:cubicBezTo>
                  <a:cubicBezTo>
                    <a:pt x="216" y="1099"/>
                    <a:pt x="214" y="1102"/>
                    <a:pt x="213" y="1103"/>
                  </a:cubicBezTo>
                  <a:cubicBezTo>
                    <a:pt x="212" y="1105"/>
                    <a:pt x="210" y="1105"/>
                    <a:pt x="208" y="1105"/>
                  </a:cubicBezTo>
                  <a:cubicBezTo>
                    <a:pt x="195" y="1102"/>
                    <a:pt x="187" y="1100"/>
                    <a:pt x="176" y="1090"/>
                  </a:cubicBezTo>
                  <a:cubicBezTo>
                    <a:pt x="176" y="1085"/>
                    <a:pt x="181" y="1076"/>
                    <a:pt x="187" y="1073"/>
                  </a:cubicBezTo>
                  <a:cubicBezTo>
                    <a:pt x="189" y="1079"/>
                    <a:pt x="194" y="1085"/>
                    <a:pt x="201" y="1088"/>
                  </a:cubicBezTo>
                  <a:cubicBezTo>
                    <a:pt x="204" y="1090"/>
                    <a:pt x="207" y="1090"/>
                    <a:pt x="210" y="1090"/>
                  </a:cubicBezTo>
                  <a:cubicBezTo>
                    <a:pt x="215" y="1090"/>
                    <a:pt x="219" y="1088"/>
                    <a:pt x="223" y="1085"/>
                  </a:cubicBezTo>
                  <a:cubicBezTo>
                    <a:pt x="230" y="1078"/>
                    <a:pt x="232" y="1071"/>
                    <a:pt x="233" y="1066"/>
                  </a:cubicBezTo>
                  <a:cubicBezTo>
                    <a:pt x="245" y="1068"/>
                    <a:pt x="249" y="1076"/>
                    <a:pt x="251" y="1086"/>
                  </a:cubicBezTo>
                  <a:cubicBezTo>
                    <a:pt x="251" y="1087"/>
                    <a:pt x="251" y="1088"/>
                    <a:pt x="251" y="1089"/>
                  </a:cubicBezTo>
                  <a:cubicBezTo>
                    <a:pt x="251" y="1090"/>
                    <a:pt x="250" y="1091"/>
                    <a:pt x="250" y="1091"/>
                  </a:cubicBezTo>
                  <a:cubicBezTo>
                    <a:pt x="249" y="1092"/>
                    <a:pt x="247" y="1093"/>
                    <a:pt x="246" y="1094"/>
                  </a:cubicBezTo>
                  <a:cubicBezTo>
                    <a:pt x="245" y="1094"/>
                    <a:pt x="243" y="1095"/>
                    <a:pt x="243" y="1096"/>
                  </a:cubicBezTo>
                  <a:cubicBezTo>
                    <a:pt x="243" y="1097"/>
                    <a:pt x="243" y="1098"/>
                    <a:pt x="244" y="1098"/>
                  </a:cubicBezTo>
                  <a:cubicBezTo>
                    <a:pt x="247" y="1098"/>
                    <a:pt x="250" y="1097"/>
                    <a:pt x="253" y="1097"/>
                  </a:cubicBezTo>
                  <a:cubicBezTo>
                    <a:pt x="254" y="1105"/>
                    <a:pt x="255" y="1112"/>
                    <a:pt x="257" y="1115"/>
                  </a:cubicBezTo>
                  <a:cubicBezTo>
                    <a:pt x="260" y="1119"/>
                    <a:pt x="265" y="1122"/>
                    <a:pt x="265" y="1122"/>
                  </a:cubicBezTo>
                  <a:cubicBezTo>
                    <a:pt x="280" y="1125"/>
                    <a:pt x="282" y="1124"/>
                    <a:pt x="288" y="1124"/>
                  </a:cubicBezTo>
                  <a:cubicBezTo>
                    <a:pt x="295" y="1125"/>
                    <a:pt x="320" y="1123"/>
                    <a:pt x="326" y="1122"/>
                  </a:cubicBezTo>
                  <a:cubicBezTo>
                    <a:pt x="336" y="1119"/>
                    <a:pt x="356" y="1114"/>
                    <a:pt x="359" y="1110"/>
                  </a:cubicBezTo>
                  <a:cubicBezTo>
                    <a:pt x="365" y="1104"/>
                    <a:pt x="371" y="1099"/>
                    <a:pt x="374" y="1086"/>
                  </a:cubicBezTo>
                  <a:cubicBezTo>
                    <a:pt x="376" y="1077"/>
                    <a:pt x="378" y="1066"/>
                    <a:pt x="380" y="1058"/>
                  </a:cubicBezTo>
                  <a:cubicBezTo>
                    <a:pt x="382" y="1047"/>
                    <a:pt x="394" y="1011"/>
                    <a:pt x="400" y="1002"/>
                  </a:cubicBezTo>
                  <a:cubicBezTo>
                    <a:pt x="411" y="986"/>
                    <a:pt x="427" y="986"/>
                    <a:pt x="441" y="982"/>
                  </a:cubicBezTo>
                  <a:cubicBezTo>
                    <a:pt x="455" y="979"/>
                    <a:pt x="460" y="978"/>
                    <a:pt x="463" y="976"/>
                  </a:cubicBezTo>
                  <a:cubicBezTo>
                    <a:pt x="473" y="965"/>
                    <a:pt x="416" y="980"/>
                    <a:pt x="400" y="979"/>
                  </a:cubicBezTo>
                  <a:cubicBezTo>
                    <a:pt x="378" y="978"/>
                    <a:pt x="357" y="973"/>
                    <a:pt x="336" y="970"/>
                  </a:cubicBezTo>
                  <a:cubicBezTo>
                    <a:pt x="312" y="967"/>
                    <a:pt x="289" y="968"/>
                    <a:pt x="266" y="972"/>
                  </a:cubicBezTo>
                  <a:cubicBezTo>
                    <a:pt x="269" y="969"/>
                    <a:pt x="274" y="963"/>
                    <a:pt x="275" y="962"/>
                  </a:cubicBezTo>
                  <a:cubicBezTo>
                    <a:pt x="278" y="959"/>
                    <a:pt x="282" y="955"/>
                    <a:pt x="285" y="953"/>
                  </a:cubicBezTo>
                  <a:cubicBezTo>
                    <a:pt x="287" y="951"/>
                    <a:pt x="290" y="949"/>
                    <a:pt x="293" y="947"/>
                  </a:cubicBezTo>
                  <a:cubicBezTo>
                    <a:pt x="305" y="947"/>
                    <a:pt x="327" y="946"/>
                    <a:pt x="337" y="947"/>
                  </a:cubicBezTo>
                  <a:cubicBezTo>
                    <a:pt x="353" y="949"/>
                    <a:pt x="367" y="951"/>
                    <a:pt x="382" y="952"/>
                  </a:cubicBezTo>
                  <a:cubicBezTo>
                    <a:pt x="384" y="952"/>
                    <a:pt x="387" y="948"/>
                    <a:pt x="386" y="948"/>
                  </a:cubicBezTo>
                  <a:cubicBezTo>
                    <a:pt x="381" y="947"/>
                    <a:pt x="376" y="947"/>
                    <a:pt x="371" y="947"/>
                  </a:cubicBezTo>
                  <a:cubicBezTo>
                    <a:pt x="363" y="946"/>
                    <a:pt x="354" y="944"/>
                    <a:pt x="347" y="943"/>
                  </a:cubicBezTo>
                  <a:cubicBezTo>
                    <a:pt x="334" y="941"/>
                    <a:pt x="316" y="940"/>
                    <a:pt x="302" y="941"/>
                  </a:cubicBezTo>
                  <a:cubicBezTo>
                    <a:pt x="303" y="940"/>
                    <a:pt x="304" y="940"/>
                    <a:pt x="304" y="940"/>
                  </a:cubicBezTo>
                  <a:cubicBezTo>
                    <a:pt x="315" y="934"/>
                    <a:pt x="335" y="926"/>
                    <a:pt x="348" y="926"/>
                  </a:cubicBezTo>
                  <a:cubicBezTo>
                    <a:pt x="353" y="926"/>
                    <a:pt x="361" y="926"/>
                    <a:pt x="367" y="928"/>
                  </a:cubicBezTo>
                  <a:cubicBezTo>
                    <a:pt x="371" y="929"/>
                    <a:pt x="378" y="933"/>
                    <a:pt x="381" y="933"/>
                  </a:cubicBezTo>
                  <a:cubicBezTo>
                    <a:pt x="389" y="933"/>
                    <a:pt x="383" y="917"/>
                    <a:pt x="383" y="911"/>
                  </a:cubicBezTo>
                  <a:cubicBezTo>
                    <a:pt x="382" y="900"/>
                    <a:pt x="390" y="891"/>
                    <a:pt x="399" y="885"/>
                  </a:cubicBezTo>
                  <a:cubicBezTo>
                    <a:pt x="399" y="894"/>
                    <a:pt x="403" y="916"/>
                    <a:pt x="410" y="916"/>
                  </a:cubicBezTo>
                  <a:cubicBezTo>
                    <a:pt x="415" y="916"/>
                    <a:pt x="412" y="910"/>
                    <a:pt x="411" y="908"/>
                  </a:cubicBezTo>
                  <a:cubicBezTo>
                    <a:pt x="409" y="905"/>
                    <a:pt x="407" y="897"/>
                    <a:pt x="407" y="894"/>
                  </a:cubicBezTo>
                  <a:cubicBezTo>
                    <a:pt x="407" y="888"/>
                    <a:pt x="408" y="882"/>
                    <a:pt x="413" y="878"/>
                  </a:cubicBezTo>
                  <a:cubicBezTo>
                    <a:pt x="417" y="877"/>
                    <a:pt x="420" y="876"/>
                    <a:pt x="424" y="876"/>
                  </a:cubicBezTo>
                  <a:cubicBezTo>
                    <a:pt x="422" y="879"/>
                    <a:pt x="419" y="884"/>
                    <a:pt x="419" y="887"/>
                  </a:cubicBezTo>
                  <a:cubicBezTo>
                    <a:pt x="419" y="892"/>
                    <a:pt x="420" y="895"/>
                    <a:pt x="422" y="900"/>
                  </a:cubicBezTo>
                  <a:cubicBezTo>
                    <a:pt x="423" y="902"/>
                    <a:pt x="425" y="904"/>
                    <a:pt x="427" y="906"/>
                  </a:cubicBezTo>
                  <a:cubicBezTo>
                    <a:pt x="437" y="917"/>
                    <a:pt x="450" y="921"/>
                    <a:pt x="464" y="923"/>
                  </a:cubicBezTo>
                  <a:cubicBezTo>
                    <a:pt x="504" y="923"/>
                    <a:pt x="538" y="909"/>
                    <a:pt x="579" y="911"/>
                  </a:cubicBezTo>
                  <a:cubicBezTo>
                    <a:pt x="612" y="912"/>
                    <a:pt x="646" y="913"/>
                    <a:pt x="657" y="920"/>
                  </a:cubicBezTo>
                  <a:cubicBezTo>
                    <a:pt x="655" y="929"/>
                    <a:pt x="650" y="937"/>
                    <a:pt x="650" y="948"/>
                  </a:cubicBezTo>
                  <a:cubicBezTo>
                    <a:pt x="650" y="968"/>
                    <a:pt x="658" y="980"/>
                    <a:pt x="676" y="990"/>
                  </a:cubicBezTo>
                  <a:cubicBezTo>
                    <a:pt x="675" y="991"/>
                    <a:pt x="675" y="992"/>
                    <a:pt x="675" y="993"/>
                  </a:cubicBezTo>
                  <a:cubicBezTo>
                    <a:pt x="672" y="1001"/>
                    <a:pt x="668" y="1017"/>
                    <a:pt x="664" y="1035"/>
                  </a:cubicBezTo>
                  <a:cubicBezTo>
                    <a:pt x="630" y="1051"/>
                    <a:pt x="589" y="1057"/>
                    <a:pt x="549" y="1062"/>
                  </a:cubicBezTo>
                  <a:close/>
                  <a:moveTo>
                    <a:pt x="578" y="1404"/>
                  </a:moveTo>
                  <a:cubicBezTo>
                    <a:pt x="576" y="1404"/>
                    <a:pt x="575" y="1403"/>
                    <a:pt x="574" y="1403"/>
                  </a:cubicBezTo>
                  <a:cubicBezTo>
                    <a:pt x="572" y="1403"/>
                    <a:pt x="571" y="1403"/>
                    <a:pt x="569" y="1403"/>
                  </a:cubicBezTo>
                  <a:cubicBezTo>
                    <a:pt x="568" y="1403"/>
                    <a:pt x="568" y="1403"/>
                    <a:pt x="566" y="1403"/>
                  </a:cubicBezTo>
                  <a:cubicBezTo>
                    <a:pt x="571" y="1397"/>
                    <a:pt x="578" y="1391"/>
                    <a:pt x="587" y="1388"/>
                  </a:cubicBezTo>
                  <a:cubicBezTo>
                    <a:pt x="594" y="1385"/>
                    <a:pt x="605" y="1383"/>
                    <a:pt x="614" y="1391"/>
                  </a:cubicBezTo>
                  <a:cubicBezTo>
                    <a:pt x="615" y="1391"/>
                    <a:pt x="618" y="1394"/>
                    <a:pt x="616" y="1400"/>
                  </a:cubicBezTo>
                  <a:cubicBezTo>
                    <a:pt x="613" y="1406"/>
                    <a:pt x="604" y="1412"/>
                    <a:pt x="599" y="1411"/>
                  </a:cubicBezTo>
                  <a:cubicBezTo>
                    <a:pt x="593" y="1410"/>
                    <a:pt x="590" y="1408"/>
                    <a:pt x="587" y="1407"/>
                  </a:cubicBezTo>
                  <a:cubicBezTo>
                    <a:pt x="584" y="1406"/>
                    <a:pt x="582" y="1404"/>
                    <a:pt x="578" y="1404"/>
                  </a:cubicBezTo>
                  <a:close/>
                  <a:moveTo>
                    <a:pt x="605" y="1532"/>
                  </a:moveTo>
                  <a:cubicBezTo>
                    <a:pt x="604" y="1531"/>
                    <a:pt x="603" y="1530"/>
                    <a:pt x="603" y="1529"/>
                  </a:cubicBezTo>
                  <a:cubicBezTo>
                    <a:pt x="601" y="1522"/>
                    <a:pt x="602" y="1505"/>
                    <a:pt x="605" y="1499"/>
                  </a:cubicBezTo>
                  <a:cubicBezTo>
                    <a:pt x="609" y="1491"/>
                    <a:pt x="617" y="1485"/>
                    <a:pt x="623" y="1484"/>
                  </a:cubicBezTo>
                  <a:cubicBezTo>
                    <a:pt x="623" y="1484"/>
                    <a:pt x="623" y="1484"/>
                    <a:pt x="624" y="1484"/>
                  </a:cubicBezTo>
                  <a:cubicBezTo>
                    <a:pt x="627" y="1484"/>
                    <a:pt x="631" y="1486"/>
                    <a:pt x="634" y="1490"/>
                  </a:cubicBezTo>
                  <a:cubicBezTo>
                    <a:pt x="639" y="1499"/>
                    <a:pt x="634" y="1505"/>
                    <a:pt x="628" y="1509"/>
                  </a:cubicBezTo>
                  <a:cubicBezTo>
                    <a:pt x="618" y="1517"/>
                    <a:pt x="610" y="1523"/>
                    <a:pt x="605" y="1532"/>
                  </a:cubicBezTo>
                  <a:close/>
                  <a:moveTo>
                    <a:pt x="740" y="1509"/>
                  </a:moveTo>
                  <a:cubicBezTo>
                    <a:pt x="739" y="1511"/>
                    <a:pt x="737" y="1513"/>
                    <a:pt x="736" y="1515"/>
                  </a:cubicBezTo>
                  <a:cubicBezTo>
                    <a:pt x="734" y="1518"/>
                    <a:pt x="732" y="1521"/>
                    <a:pt x="730" y="1523"/>
                  </a:cubicBezTo>
                  <a:cubicBezTo>
                    <a:pt x="730" y="1524"/>
                    <a:pt x="729" y="1525"/>
                    <a:pt x="728" y="1526"/>
                  </a:cubicBezTo>
                  <a:cubicBezTo>
                    <a:pt x="720" y="1514"/>
                    <a:pt x="716" y="1504"/>
                    <a:pt x="718" y="1496"/>
                  </a:cubicBezTo>
                  <a:cubicBezTo>
                    <a:pt x="718" y="1491"/>
                    <a:pt x="721" y="1487"/>
                    <a:pt x="727" y="1484"/>
                  </a:cubicBezTo>
                  <a:cubicBezTo>
                    <a:pt x="728" y="1483"/>
                    <a:pt x="730" y="1483"/>
                    <a:pt x="731" y="1483"/>
                  </a:cubicBezTo>
                  <a:cubicBezTo>
                    <a:pt x="734" y="1483"/>
                    <a:pt x="737" y="1484"/>
                    <a:pt x="738" y="1485"/>
                  </a:cubicBezTo>
                  <a:cubicBezTo>
                    <a:pt x="743" y="1488"/>
                    <a:pt x="747" y="1494"/>
                    <a:pt x="746" y="1498"/>
                  </a:cubicBezTo>
                  <a:cubicBezTo>
                    <a:pt x="746" y="1503"/>
                    <a:pt x="744" y="1505"/>
                    <a:pt x="740" y="1509"/>
                  </a:cubicBezTo>
                  <a:close/>
                  <a:moveTo>
                    <a:pt x="849" y="1421"/>
                  </a:moveTo>
                  <a:cubicBezTo>
                    <a:pt x="848" y="1420"/>
                    <a:pt x="846" y="1418"/>
                    <a:pt x="845" y="1416"/>
                  </a:cubicBezTo>
                  <a:cubicBezTo>
                    <a:pt x="841" y="1408"/>
                    <a:pt x="839" y="1406"/>
                    <a:pt x="832" y="1403"/>
                  </a:cubicBezTo>
                  <a:cubicBezTo>
                    <a:pt x="831" y="1403"/>
                    <a:pt x="830" y="1402"/>
                    <a:pt x="829" y="1402"/>
                  </a:cubicBezTo>
                  <a:cubicBezTo>
                    <a:pt x="827" y="1401"/>
                    <a:pt x="826" y="1401"/>
                    <a:pt x="826" y="1401"/>
                  </a:cubicBezTo>
                  <a:cubicBezTo>
                    <a:pt x="825" y="1398"/>
                    <a:pt x="824" y="1396"/>
                    <a:pt x="824" y="1394"/>
                  </a:cubicBezTo>
                  <a:cubicBezTo>
                    <a:pt x="824" y="1393"/>
                    <a:pt x="824" y="1392"/>
                    <a:pt x="824" y="1391"/>
                  </a:cubicBezTo>
                  <a:cubicBezTo>
                    <a:pt x="824" y="1389"/>
                    <a:pt x="825" y="1388"/>
                    <a:pt x="825" y="1387"/>
                  </a:cubicBezTo>
                  <a:cubicBezTo>
                    <a:pt x="827" y="1385"/>
                    <a:pt x="831" y="1382"/>
                    <a:pt x="833" y="1382"/>
                  </a:cubicBezTo>
                  <a:cubicBezTo>
                    <a:pt x="834" y="1382"/>
                    <a:pt x="834" y="1382"/>
                    <a:pt x="835" y="1382"/>
                  </a:cubicBezTo>
                  <a:cubicBezTo>
                    <a:pt x="840" y="1382"/>
                    <a:pt x="844" y="1383"/>
                    <a:pt x="847" y="1386"/>
                  </a:cubicBezTo>
                  <a:cubicBezTo>
                    <a:pt x="851" y="1390"/>
                    <a:pt x="853" y="1397"/>
                    <a:pt x="853" y="1405"/>
                  </a:cubicBezTo>
                  <a:cubicBezTo>
                    <a:pt x="852" y="1414"/>
                    <a:pt x="851" y="1418"/>
                    <a:pt x="849" y="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6;p1">
              <a:extLst>
                <a:ext uri="{FF2B5EF4-FFF2-40B4-BE49-F238E27FC236}">
                  <a16:creationId xmlns:a16="http://schemas.microsoft.com/office/drawing/2014/main" id="{152BCED1-1E26-46DE-8F94-D52B235A73E3}"/>
                </a:ext>
              </a:extLst>
            </p:cNvPr>
            <p:cNvSpPr/>
            <p:nvPr/>
          </p:nvSpPr>
          <p:spPr>
            <a:xfrm>
              <a:off x="13490575" y="2032000"/>
              <a:ext cx="1395413" cy="1385888"/>
            </a:xfrm>
            <a:custGeom>
              <a:avLst/>
              <a:gdLst/>
              <a:ahLst/>
              <a:cxnLst/>
              <a:rect l="l" t="t" r="r" b="b"/>
              <a:pathLst>
                <a:path w="2492" h="2476" extrusionOk="0">
                  <a:moveTo>
                    <a:pt x="2433" y="2236"/>
                  </a:moveTo>
                  <a:cubicBezTo>
                    <a:pt x="2406" y="2209"/>
                    <a:pt x="2370" y="2195"/>
                    <a:pt x="2334" y="2195"/>
                  </a:cubicBezTo>
                  <a:cubicBezTo>
                    <a:pt x="2318" y="2195"/>
                    <a:pt x="2303" y="2198"/>
                    <a:pt x="2289" y="2202"/>
                  </a:cubicBezTo>
                  <a:cubicBezTo>
                    <a:pt x="2286" y="2199"/>
                    <a:pt x="2279" y="2191"/>
                    <a:pt x="2269" y="2179"/>
                  </a:cubicBezTo>
                  <a:cubicBezTo>
                    <a:pt x="2269" y="2179"/>
                    <a:pt x="2269" y="2179"/>
                    <a:pt x="2269" y="2179"/>
                  </a:cubicBezTo>
                  <a:cubicBezTo>
                    <a:pt x="2260" y="2169"/>
                    <a:pt x="2250" y="2156"/>
                    <a:pt x="2237" y="2142"/>
                  </a:cubicBezTo>
                  <a:cubicBezTo>
                    <a:pt x="2227" y="2130"/>
                    <a:pt x="2216" y="2118"/>
                    <a:pt x="2205" y="2105"/>
                  </a:cubicBezTo>
                  <a:cubicBezTo>
                    <a:pt x="2205" y="2105"/>
                    <a:pt x="2205" y="2105"/>
                    <a:pt x="2205" y="2105"/>
                  </a:cubicBezTo>
                  <a:cubicBezTo>
                    <a:pt x="2194" y="2093"/>
                    <a:pt x="2183" y="2081"/>
                    <a:pt x="2172" y="2068"/>
                  </a:cubicBezTo>
                  <a:cubicBezTo>
                    <a:pt x="2162" y="2056"/>
                    <a:pt x="2151" y="2044"/>
                    <a:pt x="2139" y="2031"/>
                  </a:cubicBezTo>
                  <a:cubicBezTo>
                    <a:pt x="2129" y="2019"/>
                    <a:pt x="2118" y="2007"/>
                    <a:pt x="2107" y="1995"/>
                  </a:cubicBezTo>
                  <a:cubicBezTo>
                    <a:pt x="2096" y="1983"/>
                    <a:pt x="2085" y="1971"/>
                    <a:pt x="2074" y="1959"/>
                  </a:cubicBezTo>
                  <a:cubicBezTo>
                    <a:pt x="2063" y="1947"/>
                    <a:pt x="2052" y="1935"/>
                    <a:pt x="2041" y="1923"/>
                  </a:cubicBezTo>
                  <a:cubicBezTo>
                    <a:pt x="2029" y="1911"/>
                    <a:pt x="2018" y="1899"/>
                    <a:pt x="2007" y="1888"/>
                  </a:cubicBezTo>
                  <a:cubicBezTo>
                    <a:pt x="2007" y="1888"/>
                    <a:pt x="2007" y="1888"/>
                    <a:pt x="2007" y="1888"/>
                  </a:cubicBezTo>
                  <a:cubicBezTo>
                    <a:pt x="1996" y="1876"/>
                    <a:pt x="1985" y="1864"/>
                    <a:pt x="1973" y="1853"/>
                  </a:cubicBezTo>
                  <a:cubicBezTo>
                    <a:pt x="1973" y="1853"/>
                    <a:pt x="1973" y="1853"/>
                    <a:pt x="1973" y="1853"/>
                  </a:cubicBezTo>
                  <a:cubicBezTo>
                    <a:pt x="1962" y="1841"/>
                    <a:pt x="1950" y="1830"/>
                    <a:pt x="1939" y="1819"/>
                  </a:cubicBezTo>
                  <a:cubicBezTo>
                    <a:pt x="1932" y="1812"/>
                    <a:pt x="1925" y="1805"/>
                    <a:pt x="1918" y="1799"/>
                  </a:cubicBezTo>
                  <a:cubicBezTo>
                    <a:pt x="1917" y="1798"/>
                    <a:pt x="1917" y="1798"/>
                    <a:pt x="1917" y="1798"/>
                  </a:cubicBezTo>
                  <a:cubicBezTo>
                    <a:pt x="1916" y="1796"/>
                    <a:pt x="1915" y="1795"/>
                    <a:pt x="1914" y="1795"/>
                  </a:cubicBezTo>
                  <a:cubicBezTo>
                    <a:pt x="1988" y="1723"/>
                    <a:pt x="2111" y="1609"/>
                    <a:pt x="2178" y="1567"/>
                  </a:cubicBezTo>
                  <a:cubicBezTo>
                    <a:pt x="2184" y="1563"/>
                    <a:pt x="2184" y="1553"/>
                    <a:pt x="2178" y="1549"/>
                  </a:cubicBezTo>
                  <a:cubicBezTo>
                    <a:pt x="2106" y="1503"/>
                    <a:pt x="2071" y="1487"/>
                    <a:pt x="2056" y="1482"/>
                  </a:cubicBezTo>
                  <a:cubicBezTo>
                    <a:pt x="2055" y="1482"/>
                    <a:pt x="2054" y="1481"/>
                    <a:pt x="2053" y="1481"/>
                  </a:cubicBezTo>
                  <a:cubicBezTo>
                    <a:pt x="2049" y="1481"/>
                    <a:pt x="2045" y="1484"/>
                    <a:pt x="2043" y="1488"/>
                  </a:cubicBezTo>
                  <a:cubicBezTo>
                    <a:pt x="2033" y="1512"/>
                    <a:pt x="1999" y="1584"/>
                    <a:pt x="1900" y="1698"/>
                  </a:cubicBezTo>
                  <a:cubicBezTo>
                    <a:pt x="1896" y="1694"/>
                    <a:pt x="1878" y="1677"/>
                    <a:pt x="1850" y="1650"/>
                  </a:cubicBezTo>
                  <a:cubicBezTo>
                    <a:pt x="1858" y="1634"/>
                    <a:pt x="1867" y="1617"/>
                    <a:pt x="1874" y="1600"/>
                  </a:cubicBezTo>
                  <a:cubicBezTo>
                    <a:pt x="1909" y="1520"/>
                    <a:pt x="1933" y="1428"/>
                    <a:pt x="1936" y="1358"/>
                  </a:cubicBezTo>
                  <a:cubicBezTo>
                    <a:pt x="1936" y="1357"/>
                    <a:pt x="1936" y="1357"/>
                    <a:pt x="1936" y="1356"/>
                  </a:cubicBezTo>
                  <a:cubicBezTo>
                    <a:pt x="1936" y="658"/>
                    <a:pt x="1936" y="658"/>
                    <a:pt x="1936" y="658"/>
                  </a:cubicBezTo>
                  <a:cubicBezTo>
                    <a:pt x="2058" y="526"/>
                    <a:pt x="2173" y="402"/>
                    <a:pt x="2271" y="298"/>
                  </a:cubicBezTo>
                  <a:cubicBezTo>
                    <a:pt x="2431" y="127"/>
                    <a:pt x="2480" y="24"/>
                    <a:pt x="2482" y="20"/>
                  </a:cubicBezTo>
                  <a:cubicBezTo>
                    <a:pt x="2492" y="0"/>
                    <a:pt x="2492" y="0"/>
                    <a:pt x="2492" y="0"/>
                  </a:cubicBezTo>
                  <a:cubicBezTo>
                    <a:pt x="2471" y="8"/>
                    <a:pt x="2471" y="8"/>
                    <a:pt x="2471" y="8"/>
                  </a:cubicBezTo>
                  <a:cubicBezTo>
                    <a:pt x="2466" y="10"/>
                    <a:pt x="2356" y="56"/>
                    <a:pt x="2150" y="243"/>
                  </a:cubicBezTo>
                  <a:cubicBezTo>
                    <a:pt x="2085" y="302"/>
                    <a:pt x="2012" y="368"/>
                    <a:pt x="1936" y="438"/>
                  </a:cubicBezTo>
                  <a:cubicBezTo>
                    <a:pt x="1936" y="425"/>
                    <a:pt x="1936" y="425"/>
                    <a:pt x="1936" y="425"/>
                  </a:cubicBezTo>
                  <a:cubicBezTo>
                    <a:pt x="1936" y="407"/>
                    <a:pt x="1922" y="392"/>
                    <a:pt x="1903" y="392"/>
                  </a:cubicBezTo>
                  <a:cubicBezTo>
                    <a:pt x="589" y="392"/>
                    <a:pt x="589" y="392"/>
                    <a:pt x="589" y="392"/>
                  </a:cubicBezTo>
                  <a:cubicBezTo>
                    <a:pt x="570" y="392"/>
                    <a:pt x="556" y="407"/>
                    <a:pt x="556" y="425"/>
                  </a:cubicBezTo>
                  <a:cubicBezTo>
                    <a:pt x="556" y="438"/>
                    <a:pt x="556" y="438"/>
                    <a:pt x="556" y="438"/>
                  </a:cubicBezTo>
                  <a:cubicBezTo>
                    <a:pt x="480" y="368"/>
                    <a:pt x="407" y="302"/>
                    <a:pt x="342" y="243"/>
                  </a:cubicBezTo>
                  <a:cubicBezTo>
                    <a:pt x="136" y="56"/>
                    <a:pt x="26" y="10"/>
                    <a:pt x="21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4"/>
                    <a:pt x="61" y="127"/>
                    <a:pt x="221" y="298"/>
                  </a:cubicBezTo>
                  <a:cubicBezTo>
                    <a:pt x="319" y="402"/>
                    <a:pt x="434" y="526"/>
                    <a:pt x="556" y="658"/>
                  </a:cubicBezTo>
                  <a:cubicBezTo>
                    <a:pt x="556" y="1356"/>
                    <a:pt x="556" y="1356"/>
                    <a:pt x="556" y="1356"/>
                  </a:cubicBezTo>
                  <a:cubicBezTo>
                    <a:pt x="556" y="1357"/>
                    <a:pt x="556" y="1357"/>
                    <a:pt x="556" y="1358"/>
                  </a:cubicBezTo>
                  <a:cubicBezTo>
                    <a:pt x="559" y="1428"/>
                    <a:pt x="583" y="1520"/>
                    <a:pt x="618" y="1600"/>
                  </a:cubicBezTo>
                  <a:cubicBezTo>
                    <a:pt x="625" y="1617"/>
                    <a:pt x="634" y="1634"/>
                    <a:pt x="642" y="1650"/>
                  </a:cubicBezTo>
                  <a:cubicBezTo>
                    <a:pt x="614" y="1677"/>
                    <a:pt x="597" y="1694"/>
                    <a:pt x="592" y="1698"/>
                  </a:cubicBezTo>
                  <a:cubicBezTo>
                    <a:pt x="493" y="1584"/>
                    <a:pt x="459" y="1512"/>
                    <a:pt x="449" y="1488"/>
                  </a:cubicBezTo>
                  <a:cubicBezTo>
                    <a:pt x="447" y="1484"/>
                    <a:pt x="443" y="1481"/>
                    <a:pt x="439" y="1481"/>
                  </a:cubicBezTo>
                  <a:cubicBezTo>
                    <a:pt x="438" y="1481"/>
                    <a:pt x="437" y="1482"/>
                    <a:pt x="436" y="1482"/>
                  </a:cubicBezTo>
                  <a:cubicBezTo>
                    <a:pt x="421" y="1487"/>
                    <a:pt x="386" y="1503"/>
                    <a:pt x="314" y="1549"/>
                  </a:cubicBezTo>
                  <a:cubicBezTo>
                    <a:pt x="308" y="1553"/>
                    <a:pt x="308" y="1563"/>
                    <a:pt x="314" y="1567"/>
                  </a:cubicBezTo>
                  <a:cubicBezTo>
                    <a:pt x="381" y="1609"/>
                    <a:pt x="504" y="1723"/>
                    <a:pt x="578" y="1795"/>
                  </a:cubicBezTo>
                  <a:cubicBezTo>
                    <a:pt x="577" y="1795"/>
                    <a:pt x="576" y="1796"/>
                    <a:pt x="575" y="1798"/>
                  </a:cubicBezTo>
                  <a:cubicBezTo>
                    <a:pt x="574" y="1799"/>
                    <a:pt x="574" y="1799"/>
                    <a:pt x="574" y="1799"/>
                  </a:cubicBezTo>
                  <a:cubicBezTo>
                    <a:pt x="567" y="1805"/>
                    <a:pt x="560" y="1812"/>
                    <a:pt x="553" y="1819"/>
                  </a:cubicBezTo>
                  <a:cubicBezTo>
                    <a:pt x="542" y="1830"/>
                    <a:pt x="530" y="1841"/>
                    <a:pt x="519" y="1853"/>
                  </a:cubicBezTo>
                  <a:cubicBezTo>
                    <a:pt x="519" y="1853"/>
                    <a:pt x="519" y="1853"/>
                    <a:pt x="519" y="1853"/>
                  </a:cubicBezTo>
                  <a:cubicBezTo>
                    <a:pt x="507" y="1864"/>
                    <a:pt x="496" y="1876"/>
                    <a:pt x="485" y="1888"/>
                  </a:cubicBezTo>
                  <a:cubicBezTo>
                    <a:pt x="474" y="1899"/>
                    <a:pt x="463" y="1911"/>
                    <a:pt x="451" y="1923"/>
                  </a:cubicBezTo>
                  <a:cubicBezTo>
                    <a:pt x="440" y="1935"/>
                    <a:pt x="429" y="1947"/>
                    <a:pt x="418" y="1959"/>
                  </a:cubicBezTo>
                  <a:cubicBezTo>
                    <a:pt x="407" y="1971"/>
                    <a:pt x="396" y="1983"/>
                    <a:pt x="385" y="1995"/>
                  </a:cubicBezTo>
                  <a:cubicBezTo>
                    <a:pt x="374" y="2007"/>
                    <a:pt x="363" y="2019"/>
                    <a:pt x="353" y="2031"/>
                  </a:cubicBezTo>
                  <a:cubicBezTo>
                    <a:pt x="341" y="2044"/>
                    <a:pt x="330" y="2056"/>
                    <a:pt x="320" y="2068"/>
                  </a:cubicBezTo>
                  <a:cubicBezTo>
                    <a:pt x="309" y="2081"/>
                    <a:pt x="298" y="2093"/>
                    <a:pt x="287" y="2105"/>
                  </a:cubicBezTo>
                  <a:cubicBezTo>
                    <a:pt x="287" y="2105"/>
                    <a:pt x="287" y="2105"/>
                    <a:pt x="287" y="2105"/>
                  </a:cubicBezTo>
                  <a:cubicBezTo>
                    <a:pt x="276" y="2118"/>
                    <a:pt x="265" y="2130"/>
                    <a:pt x="255" y="2142"/>
                  </a:cubicBezTo>
                  <a:cubicBezTo>
                    <a:pt x="242" y="2156"/>
                    <a:pt x="232" y="2169"/>
                    <a:pt x="223" y="2179"/>
                  </a:cubicBezTo>
                  <a:cubicBezTo>
                    <a:pt x="223" y="2179"/>
                    <a:pt x="223" y="2179"/>
                    <a:pt x="223" y="2179"/>
                  </a:cubicBezTo>
                  <a:cubicBezTo>
                    <a:pt x="213" y="2191"/>
                    <a:pt x="206" y="2199"/>
                    <a:pt x="203" y="2202"/>
                  </a:cubicBezTo>
                  <a:cubicBezTo>
                    <a:pt x="189" y="2198"/>
                    <a:pt x="174" y="2195"/>
                    <a:pt x="158" y="2195"/>
                  </a:cubicBezTo>
                  <a:cubicBezTo>
                    <a:pt x="122" y="2195"/>
                    <a:pt x="86" y="2209"/>
                    <a:pt x="59" y="2236"/>
                  </a:cubicBezTo>
                  <a:cubicBezTo>
                    <a:pt x="12" y="2283"/>
                    <a:pt x="5" y="2354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44" y="2418"/>
                    <a:pt x="51" y="2427"/>
                    <a:pt x="59" y="2435"/>
                  </a:cubicBezTo>
                  <a:cubicBezTo>
                    <a:pt x="51" y="2427"/>
                    <a:pt x="44" y="2418"/>
                    <a:pt x="38" y="2408"/>
                  </a:cubicBezTo>
                  <a:cubicBezTo>
                    <a:pt x="28" y="2421"/>
                    <a:pt x="29" y="2440"/>
                    <a:pt x="41" y="2452"/>
                  </a:cubicBezTo>
                  <a:cubicBezTo>
                    <a:pt x="53" y="2464"/>
                    <a:pt x="71" y="2465"/>
                    <a:pt x="85" y="2455"/>
                  </a:cubicBezTo>
                  <a:cubicBezTo>
                    <a:pt x="107" y="2469"/>
                    <a:pt x="133" y="2476"/>
                    <a:pt x="158" y="2476"/>
                  </a:cubicBezTo>
                  <a:cubicBezTo>
                    <a:pt x="194" y="2476"/>
                    <a:pt x="230" y="2463"/>
                    <a:pt x="258" y="2435"/>
                  </a:cubicBezTo>
                  <a:cubicBezTo>
                    <a:pt x="300" y="2393"/>
                    <a:pt x="310" y="2330"/>
                    <a:pt x="286" y="2278"/>
                  </a:cubicBezTo>
                  <a:cubicBezTo>
                    <a:pt x="293" y="2273"/>
                    <a:pt x="305" y="2263"/>
                    <a:pt x="321" y="2249"/>
                  </a:cubicBezTo>
                  <a:cubicBezTo>
                    <a:pt x="331" y="2240"/>
                    <a:pt x="343" y="2229"/>
                    <a:pt x="357" y="2218"/>
                  </a:cubicBezTo>
                  <a:cubicBezTo>
                    <a:pt x="357" y="2218"/>
                    <a:pt x="357" y="2218"/>
                    <a:pt x="357" y="2218"/>
                  </a:cubicBezTo>
                  <a:cubicBezTo>
                    <a:pt x="368" y="2208"/>
                    <a:pt x="380" y="2198"/>
                    <a:pt x="392" y="2186"/>
                  </a:cubicBezTo>
                  <a:cubicBezTo>
                    <a:pt x="392" y="2186"/>
                    <a:pt x="392" y="2186"/>
                    <a:pt x="392" y="2186"/>
                  </a:cubicBezTo>
                  <a:cubicBezTo>
                    <a:pt x="404" y="2176"/>
                    <a:pt x="416" y="2166"/>
                    <a:pt x="428" y="2155"/>
                  </a:cubicBezTo>
                  <a:cubicBezTo>
                    <a:pt x="428" y="2155"/>
                    <a:pt x="428" y="2155"/>
                    <a:pt x="428" y="2155"/>
                  </a:cubicBezTo>
                  <a:cubicBezTo>
                    <a:pt x="439" y="2145"/>
                    <a:pt x="451" y="2134"/>
                    <a:pt x="463" y="2123"/>
                  </a:cubicBezTo>
                  <a:cubicBezTo>
                    <a:pt x="475" y="2113"/>
                    <a:pt x="487" y="2102"/>
                    <a:pt x="499" y="2092"/>
                  </a:cubicBezTo>
                  <a:cubicBezTo>
                    <a:pt x="510" y="2081"/>
                    <a:pt x="522" y="2070"/>
                    <a:pt x="534" y="2059"/>
                  </a:cubicBezTo>
                  <a:cubicBezTo>
                    <a:pt x="534" y="2059"/>
                    <a:pt x="534" y="2059"/>
                    <a:pt x="534" y="2059"/>
                  </a:cubicBezTo>
                  <a:cubicBezTo>
                    <a:pt x="546" y="2049"/>
                    <a:pt x="557" y="2038"/>
                    <a:pt x="569" y="2027"/>
                  </a:cubicBezTo>
                  <a:cubicBezTo>
                    <a:pt x="580" y="2016"/>
                    <a:pt x="592" y="2005"/>
                    <a:pt x="603" y="1994"/>
                  </a:cubicBezTo>
                  <a:cubicBezTo>
                    <a:pt x="615" y="1982"/>
                    <a:pt x="627" y="1971"/>
                    <a:pt x="638" y="1960"/>
                  </a:cubicBezTo>
                  <a:cubicBezTo>
                    <a:pt x="638" y="1960"/>
                    <a:pt x="638" y="1960"/>
                    <a:pt x="638" y="1960"/>
                  </a:cubicBezTo>
                  <a:cubicBezTo>
                    <a:pt x="650" y="1948"/>
                    <a:pt x="661" y="1937"/>
                    <a:pt x="672" y="1926"/>
                  </a:cubicBezTo>
                  <a:cubicBezTo>
                    <a:pt x="677" y="1921"/>
                    <a:pt x="681" y="1916"/>
                    <a:pt x="687" y="1910"/>
                  </a:cubicBezTo>
                  <a:cubicBezTo>
                    <a:pt x="688" y="1908"/>
                    <a:pt x="689" y="1907"/>
                    <a:pt x="690" y="1906"/>
                  </a:cubicBezTo>
                  <a:cubicBezTo>
                    <a:pt x="760" y="1979"/>
                    <a:pt x="883" y="2110"/>
                    <a:pt x="927" y="2179"/>
                  </a:cubicBezTo>
                  <a:cubicBezTo>
                    <a:pt x="929" y="2183"/>
                    <a:pt x="932" y="2184"/>
                    <a:pt x="936" y="2184"/>
                  </a:cubicBezTo>
                  <a:cubicBezTo>
                    <a:pt x="939" y="2184"/>
                    <a:pt x="943" y="2183"/>
                    <a:pt x="945" y="2179"/>
                  </a:cubicBezTo>
                  <a:cubicBezTo>
                    <a:pt x="991" y="2107"/>
                    <a:pt x="1006" y="2073"/>
                    <a:pt x="1012" y="2058"/>
                  </a:cubicBezTo>
                  <a:cubicBezTo>
                    <a:pt x="1014" y="2053"/>
                    <a:pt x="1011" y="2047"/>
                    <a:pt x="1006" y="2045"/>
                  </a:cubicBezTo>
                  <a:cubicBezTo>
                    <a:pt x="981" y="2035"/>
                    <a:pt x="906" y="1999"/>
                    <a:pt x="786" y="1893"/>
                  </a:cubicBezTo>
                  <a:cubicBezTo>
                    <a:pt x="792" y="1887"/>
                    <a:pt x="801" y="1879"/>
                    <a:pt x="811" y="1869"/>
                  </a:cubicBezTo>
                  <a:cubicBezTo>
                    <a:pt x="899" y="1949"/>
                    <a:pt x="1029" y="2046"/>
                    <a:pt x="1242" y="2069"/>
                  </a:cubicBezTo>
                  <a:cubicBezTo>
                    <a:pt x="1244" y="2069"/>
                    <a:pt x="1245" y="2069"/>
                    <a:pt x="1246" y="2069"/>
                  </a:cubicBezTo>
                  <a:cubicBezTo>
                    <a:pt x="1247" y="2069"/>
                    <a:pt x="1248" y="2069"/>
                    <a:pt x="1250" y="2069"/>
                  </a:cubicBezTo>
                  <a:cubicBezTo>
                    <a:pt x="1463" y="2046"/>
                    <a:pt x="1592" y="1949"/>
                    <a:pt x="1681" y="1869"/>
                  </a:cubicBezTo>
                  <a:cubicBezTo>
                    <a:pt x="1691" y="1879"/>
                    <a:pt x="1700" y="1887"/>
                    <a:pt x="1706" y="1893"/>
                  </a:cubicBezTo>
                  <a:cubicBezTo>
                    <a:pt x="1586" y="1999"/>
                    <a:pt x="1511" y="2035"/>
                    <a:pt x="1486" y="2045"/>
                  </a:cubicBezTo>
                  <a:cubicBezTo>
                    <a:pt x="1481" y="2047"/>
                    <a:pt x="1478" y="2053"/>
                    <a:pt x="1480" y="2058"/>
                  </a:cubicBezTo>
                  <a:cubicBezTo>
                    <a:pt x="1486" y="2073"/>
                    <a:pt x="1501" y="2107"/>
                    <a:pt x="1547" y="2179"/>
                  </a:cubicBezTo>
                  <a:cubicBezTo>
                    <a:pt x="1549" y="2183"/>
                    <a:pt x="1553" y="2184"/>
                    <a:pt x="1556" y="2184"/>
                  </a:cubicBezTo>
                  <a:cubicBezTo>
                    <a:pt x="1560" y="2184"/>
                    <a:pt x="1563" y="2183"/>
                    <a:pt x="1565" y="2179"/>
                  </a:cubicBezTo>
                  <a:cubicBezTo>
                    <a:pt x="1609" y="2110"/>
                    <a:pt x="1732" y="1979"/>
                    <a:pt x="1802" y="1906"/>
                  </a:cubicBezTo>
                  <a:cubicBezTo>
                    <a:pt x="1803" y="1907"/>
                    <a:pt x="1804" y="1909"/>
                    <a:pt x="1806" y="1911"/>
                  </a:cubicBezTo>
                  <a:cubicBezTo>
                    <a:pt x="1811" y="1916"/>
                    <a:pt x="1815" y="1921"/>
                    <a:pt x="1820" y="1926"/>
                  </a:cubicBezTo>
                  <a:cubicBezTo>
                    <a:pt x="1831" y="1937"/>
                    <a:pt x="1842" y="1948"/>
                    <a:pt x="1854" y="1960"/>
                  </a:cubicBezTo>
                  <a:cubicBezTo>
                    <a:pt x="1854" y="1960"/>
                    <a:pt x="1854" y="1960"/>
                    <a:pt x="1854" y="1960"/>
                  </a:cubicBezTo>
                  <a:cubicBezTo>
                    <a:pt x="1865" y="1971"/>
                    <a:pt x="1877" y="1982"/>
                    <a:pt x="1889" y="1994"/>
                  </a:cubicBezTo>
                  <a:cubicBezTo>
                    <a:pt x="1900" y="2005"/>
                    <a:pt x="1912" y="2016"/>
                    <a:pt x="1923" y="2027"/>
                  </a:cubicBezTo>
                  <a:cubicBezTo>
                    <a:pt x="1935" y="2038"/>
                    <a:pt x="1946" y="2049"/>
                    <a:pt x="1958" y="2059"/>
                  </a:cubicBezTo>
                  <a:cubicBezTo>
                    <a:pt x="1958" y="2059"/>
                    <a:pt x="1958" y="2059"/>
                    <a:pt x="1958" y="2059"/>
                  </a:cubicBezTo>
                  <a:cubicBezTo>
                    <a:pt x="1970" y="2070"/>
                    <a:pt x="1982" y="2081"/>
                    <a:pt x="1993" y="2092"/>
                  </a:cubicBezTo>
                  <a:cubicBezTo>
                    <a:pt x="2005" y="2102"/>
                    <a:pt x="2017" y="2113"/>
                    <a:pt x="2029" y="2123"/>
                  </a:cubicBezTo>
                  <a:cubicBezTo>
                    <a:pt x="2041" y="2134"/>
                    <a:pt x="2053" y="2145"/>
                    <a:pt x="2064" y="2155"/>
                  </a:cubicBezTo>
                  <a:cubicBezTo>
                    <a:pt x="2064" y="2155"/>
                    <a:pt x="2064" y="2155"/>
                    <a:pt x="2064" y="2155"/>
                  </a:cubicBezTo>
                  <a:cubicBezTo>
                    <a:pt x="2076" y="2166"/>
                    <a:pt x="2088" y="2176"/>
                    <a:pt x="2100" y="2186"/>
                  </a:cubicBezTo>
                  <a:cubicBezTo>
                    <a:pt x="2100" y="2186"/>
                    <a:pt x="2100" y="2186"/>
                    <a:pt x="2100" y="2186"/>
                  </a:cubicBezTo>
                  <a:cubicBezTo>
                    <a:pt x="2112" y="2198"/>
                    <a:pt x="2124" y="2208"/>
                    <a:pt x="2135" y="2218"/>
                  </a:cubicBezTo>
                  <a:cubicBezTo>
                    <a:pt x="2135" y="2218"/>
                    <a:pt x="2135" y="2218"/>
                    <a:pt x="2135" y="2218"/>
                  </a:cubicBezTo>
                  <a:cubicBezTo>
                    <a:pt x="2149" y="2229"/>
                    <a:pt x="2161" y="2240"/>
                    <a:pt x="2171" y="2249"/>
                  </a:cubicBezTo>
                  <a:cubicBezTo>
                    <a:pt x="2187" y="2262"/>
                    <a:pt x="2199" y="2273"/>
                    <a:pt x="2206" y="2278"/>
                  </a:cubicBezTo>
                  <a:cubicBezTo>
                    <a:pt x="2182" y="2330"/>
                    <a:pt x="2192" y="2393"/>
                    <a:pt x="2234" y="2435"/>
                  </a:cubicBezTo>
                  <a:cubicBezTo>
                    <a:pt x="2262" y="2463"/>
                    <a:pt x="2298" y="2476"/>
                    <a:pt x="2334" y="2476"/>
                  </a:cubicBezTo>
                  <a:cubicBezTo>
                    <a:pt x="2359" y="2476"/>
                    <a:pt x="2384" y="2470"/>
                    <a:pt x="2406" y="2456"/>
                  </a:cubicBezTo>
                  <a:cubicBezTo>
                    <a:pt x="2419" y="2466"/>
                    <a:pt x="2438" y="2464"/>
                    <a:pt x="2450" y="2453"/>
                  </a:cubicBezTo>
                  <a:cubicBezTo>
                    <a:pt x="2462" y="2441"/>
                    <a:pt x="2463" y="2422"/>
                    <a:pt x="2453" y="2409"/>
                  </a:cubicBezTo>
                  <a:cubicBezTo>
                    <a:pt x="2454" y="2409"/>
                    <a:pt x="2454" y="2408"/>
                    <a:pt x="2454" y="2408"/>
                  </a:cubicBezTo>
                  <a:cubicBezTo>
                    <a:pt x="2487" y="2354"/>
                    <a:pt x="2480" y="2283"/>
                    <a:pt x="2433" y="2236"/>
                  </a:cubicBezTo>
                  <a:close/>
                  <a:moveTo>
                    <a:pt x="1936" y="585"/>
                  </a:moveTo>
                  <a:cubicBezTo>
                    <a:pt x="2043" y="473"/>
                    <a:pt x="2043" y="473"/>
                    <a:pt x="2043" y="473"/>
                  </a:cubicBezTo>
                  <a:cubicBezTo>
                    <a:pt x="1936" y="583"/>
                    <a:pt x="1936" y="583"/>
                    <a:pt x="1936" y="583"/>
                  </a:cubicBezTo>
                  <a:cubicBezTo>
                    <a:pt x="1936" y="504"/>
                    <a:pt x="1936" y="504"/>
                    <a:pt x="1936" y="504"/>
                  </a:cubicBezTo>
                  <a:cubicBezTo>
                    <a:pt x="2026" y="414"/>
                    <a:pt x="2026" y="414"/>
                    <a:pt x="2026" y="414"/>
                  </a:cubicBezTo>
                  <a:cubicBezTo>
                    <a:pt x="1936" y="501"/>
                    <a:pt x="1936" y="501"/>
                    <a:pt x="1936" y="501"/>
                  </a:cubicBezTo>
                  <a:cubicBezTo>
                    <a:pt x="1936" y="462"/>
                    <a:pt x="1936" y="462"/>
                    <a:pt x="1936" y="462"/>
                  </a:cubicBezTo>
                  <a:cubicBezTo>
                    <a:pt x="2017" y="388"/>
                    <a:pt x="2093" y="318"/>
                    <a:pt x="2162" y="256"/>
                  </a:cubicBezTo>
                  <a:cubicBezTo>
                    <a:pt x="2310" y="121"/>
                    <a:pt x="2410" y="60"/>
                    <a:pt x="2453" y="37"/>
                  </a:cubicBezTo>
                  <a:cubicBezTo>
                    <a:pt x="2430" y="77"/>
                    <a:pt x="2372" y="164"/>
                    <a:pt x="2258" y="286"/>
                  </a:cubicBezTo>
                  <a:cubicBezTo>
                    <a:pt x="2164" y="387"/>
                    <a:pt x="2053" y="505"/>
                    <a:pt x="1936" y="632"/>
                  </a:cubicBezTo>
                  <a:lnTo>
                    <a:pt x="1936" y="585"/>
                  </a:lnTo>
                  <a:close/>
                  <a:moveTo>
                    <a:pt x="556" y="501"/>
                  </a:moveTo>
                  <a:cubicBezTo>
                    <a:pt x="466" y="414"/>
                    <a:pt x="466" y="414"/>
                    <a:pt x="466" y="414"/>
                  </a:cubicBezTo>
                  <a:cubicBezTo>
                    <a:pt x="556" y="504"/>
                    <a:pt x="556" y="504"/>
                    <a:pt x="556" y="504"/>
                  </a:cubicBezTo>
                  <a:cubicBezTo>
                    <a:pt x="556" y="583"/>
                    <a:pt x="556" y="583"/>
                    <a:pt x="556" y="583"/>
                  </a:cubicBezTo>
                  <a:cubicBezTo>
                    <a:pt x="449" y="473"/>
                    <a:pt x="449" y="473"/>
                    <a:pt x="449" y="473"/>
                  </a:cubicBezTo>
                  <a:cubicBezTo>
                    <a:pt x="556" y="585"/>
                    <a:pt x="556" y="585"/>
                    <a:pt x="556" y="585"/>
                  </a:cubicBezTo>
                  <a:cubicBezTo>
                    <a:pt x="556" y="632"/>
                    <a:pt x="556" y="632"/>
                    <a:pt x="556" y="632"/>
                  </a:cubicBezTo>
                  <a:cubicBezTo>
                    <a:pt x="439" y="505"/>
                    <a:pt x="328" y="387"/>
                    <a:pt x="234" y="286"/>
                  </a:cubicBezTo>
                  <a:cubicBezTo>
                    <a:pt x="120" y="164"/>
                    <a:pt x="62" y="77"/>
                    <a:pt x="39" y="37"/>
                  </a:cubicBezTo>
                  <a:cubicBezTo>
                    <a:pt x="82" y="60"/>
                    <a:pt x="182" y="121"/>
                    <a:pt x="330" y="256"/>
                  </a:cubicBezTo>
                  <a:cubicBezTo>
                    <a:pt x="399" y="318"/>
                    <a:pt x="475" y="388"/>
                    <a:pt x="556" y="462"/>
                  </a:cubicBezTo>
                  <a:lnTo>
                    <a:pt x="556" y="501"/>
                  </a:lnTo>
                  <a:close/>
                  <a:moveTo>
                    <a:pt x="2264" y="2200"/>
                  </a:moveTo>
                  <a:cubicBezTo>
                    <a:pt x="2267" y="2204"/>
                    <a:pt x="2270" y="2207"/>
                    <a:pt x="2272" y="2209"/>
                  </a:cubicBezTo>
                  <a:cubicBezTo>
                    <a:pt x="2271" y="2210"/>
                    <a:pt x="2271" y="2210"/>
                    <a:pt x="2271" y="2210"/>
                  </a:cubicBezTo>
                  <a:cubicBezTo>
                    <a:pt x="2265" y="2213"/>
                    <a:pt x="2258" y="2217"/>
                    <a:pt x="2252" y="2221"/>
                  </a:cubicBezTo>
                  <a:lnTo>
                    <a:pt x="2264" y="2200"/>
                  </a:lnTo>
                  <a:close/>
                  <a:moveTo>
                    <a:pt x="1883" y="1706"/>
                  </a:moveTo>
                  <a:cubicBezTo>
                    <a:pt x="1866" y="1728"/>
                    <a:pt x="1853" y="1743"/>
                    <a:pt x="1843" y="1756"/>
                  </a:cubicBezTo>
                  <a:cubicBezTo>
                    <a:pt x="1809" y="1722"/>
                    <a:pt x="1809" y="1722"/>
                    <a:pt x="1809" y="1722"/>
                  </a:cubicBezTo>
                  <a:cubicBezTo>
                    <a:pt x="1820" y="1705"/>
                    <a:pt x="1831" y="1686"/>
                    <a:pt x="1841" y="1666"/>
                  </a:cubicBezTo>
                  <a:cubicBezTo>
                    <a:pt x="1861" y="1686"/>
                    <a:pt x="1876" y="1699"/>
                    <a:pt x="1883" y="1706"/>
                  </a:cubicBezTo>
                  <a:close/>
                  <a:moveTo>
                    <a:pt x="1822" y="1779"/>
                  </a:moveTo>
                  <a:cubicBezTo>
                    <a:pt x="1822" y="1780"/>
                    <a:pt x="1822" y="1780"/>
                    <a:pt x="1822" y="1780"/>
                  </a:cubicBezTo>
                  <a:cubicBezTo>
                    <a:pt x="1804" y="1798"/>
                    <a:pt x="1789" y="1813"/>
                    <a:pt x="1768" y="1831"/>
                  </a:cubicBezTo>
                  <a:cubicBezTo>
                    <a:pt x="1745" y="1807"/>
                    <a:pt x="1745" y="1807"/>
                    <a:pt x="1745" y="1807"/>
                  </a:cubicBezTo>
                  <a:cubicBezTo>
                    <a:pt x="1760" y="1791"/>
                    <a:pt x="1776" y="1771"/>
                    <a:pt x="1791" y="1748"/>
                  </a:cubicBezTo>
                  <a:lnTo>
                    <a:pt x="1822" y="1779"/>
                  </a:lnTo>
                  <a:close/>
                  <a:moveTo>
                    <a:pt x="651" y="1667"/>
                  </a:moveTo>
                  <a:cubicBezTo>
                    <a:pt x="661" y="1686"/>
                    <a:pt x="672" y="1705"/>
                    <a:pt x="683" y="1722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39" y="1743"/>
                    <a:pt x="626" y="1728"/>
                    <a:pt x="609" y="1706"/>
                  </a:cubicBezTo>
                  <a:cubicBezTo>
                    <a:pt x="616" y="1699"/>
                    <a:pt x="631" y="1686"/>
                    <a:pt x="651" y="1667"/>
                  </a:cubicBezTo>
                  <a:close/>
                  <a:moveTo>
                    <a:pt x="701" y="1748"/>
                  </a:moveTo>
                  <a:cubicBezTo>
                    <a:pt x="716" y="1771"/>
                    <a:pt x="732" y="1791"/>
                    <a:pt x="747" y="1808"/>
                  </a:cubicBezTo>
                  <a:cubicBezTo>
                    <a:pt x="724" y="1831"/>
                    <a:pt x="724" y="1831"/>
                    <a:pt x="724" y="1831"/>
                  </a:cubicBezTo>
                  <a:cubicBezTo>
                    <a:pt x="703" y="1813"/>
                    <a:pt x="688" y="1798"/>
                    <a:pt x="670" y="1780"/>
                  </a:cubicBezTo>
                  <a:cubicBezTo>
                    <a:pt x="670" y="1779"/>
                    <a:pt x="670" y="1779"/>
                    <a:pt x="670" y="1779"/>
                  </a:cubicBezTo>
                  <a:lnTo>
                    <a:pt x="701" y="1748"/>
                  </a:lnTo>
                  <a:close/>
                  <a:moveTo>
                    <a:pt x="228" y="2200"/>
                  </a:moveTo>
                  <a:cubicBezTo>
                    <a:pt x="240" y="2221"/>
                    <a:pt x="240" y="2221"/>
                    <a:pt x="240" y="2221"/>
                  </a:cubicBezTo>
                  <a:cubicBezTo>
                    <a:pt x="234" y="2217"/>
                    <a:pt x="227" y="2213"/>
                    <a:pt x="220" y="2210"/>
                  </a:cubicBezTo>
                  <a:cubicBezTo>
                    <a:pt x="220" y="2209"/>
                    <a:pt x="220" y="2209"/>
                    <a:pt x="220" y="2209"/>
                  </a:cubicBezTo>
                  <a:cubicBezTo>
                    <a:pt x="222" y="2207"/>
                    <a:pt x="225" y="2204"/>
                    <a:pt x="228" y="2200"/>
                  </a:cubicBezTo>
                  <a:close/>
                  <a:moveTo>
                    <a:pt x="245" y="2423"/>
                  </a:moveTo>
                  <a:cubicBezTo>
                    <a:pt x="222" y="2446"/>
                    <a:pt x="191" y="2459"/>
                    <a:pt x="158" y="2459"/>
                  </a:cubicBezTo>
                  <a:cubicBezTo>
                    <a:pt x="136" y="2459"/>
                    <a:pt x="113" y="2452"/>
                    <a:pt x="94" y="2440"/>
                  </a:cubicBezTo>
                  <a:cubicBezTo>
                    <a:pt x="86" y="2435"/>
                    <a:pt x="78" y="2429"/>
                    <a:pt x="71" y="2423"/>
                  </a:cubicBezTo>
                  <a:cubicBezTo>
                    <a:pt x="64" y="2415"/>
                    <a:pt x="58" y="2408"/>
                    <a:pt x="53" y="2399"/>
                  </a:cubicBezTo>
                  <a:cubicBezTo>
                    <a:pt x="24" y="2351"/>
                    <a:pt x="31" y="2289"/>
                    <a:pt x="71" y="2249"/>
                  </a:cubicBezTo>
                  <a:cubicBezTo>
                    <a:pt x="95" y="2225"/>
                    <a:pt x="126" y="2213"/>
                    <a:pt x="158" y="2213"/>
                  </a:cubicBezTo>
                  <a:cubicBezTo>
                    <a:pt x="174" y="2213"/>
                    <a:pt x="190" y="2216"/>
                    <a:pt x="204" y="2222"/>
                  </a:cubicBezTo>
                  <a:cubicBezTo>
                    <a:pt x="268" y="2285"/>
                    <a:pt x="268" y="2285"/>
                    <a:pt x="268" y="2285"/>
                  </a:cubicBezTo>
                  <a:cubicBezTo>
                    <a:pt x="269" y="2286"/>
                    <a:pt x="270" y="2287"/>
                    <a:pt x="272" y="2288"/>
                  </a:cubicBezTo>
                  <a:cubicBezTo>
                    <a:pt x="291" y="2334"/>
                    <a:pt x="281" y="2387"/>
                    <a:pt x="245" y="2423"/>
                  </a:cubicBezTo>
                  <a:close/>
                  <a:moveTo>
                    <a:pt x="282" y="2259"/>
                  </a:moveTo>
                  <a:cubicBezTo>
                    <a:pt x="240" y="2186"/>
                    <a:pt x="240" y="2186"/>
                    <a:pt x="240" y="2186"/>
                  </a:cubicBezTo>
                  <a:cubicBezTo>
                    <a:pt x="246" y="2179"/>
                    <a:pt x="253" y="2171"/>
                    <a:pt x="260" y="2163"/>
                  </a:cubicBezTo>
                  <a:cubicBezTo>
                    <a:pt x="298" y="2229"/>
                    <a:pt x="298" y="2229"/>
                    <a:pt x="298" y="2229"/>
                  </a:cubicBezTo>
                  <a:cubicBezTo>
                    <a:pt x="304" y="2240"/>
                    <a:pt x="304" y="2240"/>
                    <a:pt x="304" y="2240"/>
                  </a:cubicBezTo>
                  <a:cubicBezTo>
                    <a:pt x="295" y="2248"/>
                    <a:pt x="287" y="2254"/>
                    <a:pt x="282" y="2259"/>
                  </a:cubicBezTo>
                  <a:close/>
                  <a:moveTo>
                    <a:pt x="318" y="2228"/>
                  </a:moveTo>
                  <a:cubicBezTo>
                    <a:pt x="299" y="2195"/>
                    <a:pt x="299" y="2195"/>
                    <a:pt x="299" y="2195"/>
                  </a:cubicBezTo>
                  <a:cubicBezTo>
                    <a:pt x="273" y="2149"/>
                    <a:pt x="273" y="2149"/>
                    <a:pt x="273" y="2149"/>
                  </a:cubicBezTo>
                  <a:cubicBezTo>
                    <a:pt x="279" y="2141"/>
                    <a:pt x="286" y="2134"/>
                    <a:pt x="293" y="2126"/>
                  </a:cubicBezTo>
                  <a:cubicBezTo>
                    <a:pt x="340" y="2209"/>
                    <a:pt x="340" y="2209"/>
                    <a:pt x="340" y="2209"/>
                  </a:cubicBezTo>
                  <a:cubicBezTo>
                    <a:pt x="332" y="2216"/>
                    <a:pt x="324" y="2222"/>
                    <a:pt x="318" y="2228"/>
                  </a:cubicBezTo>
                  <a:close/>
                  <a:moveTo>
                    <a:pt x="353" y="2197"/>
                  </a:moveTo>
                  <a:cubicBezTo>
                    <a:pt x="305" y="2111"/>
                    <a:pt x="305" y="2111"/>
                    <a:pt x="305" y="2111"/>
                  </a:cubicBezTo>
                  <a:cubicBezTo>
                    <a:pt x="311" y="2104"/>
                    <a:pt x="318" y="2096"/>
                    <a:pt x="325" y="2089"/>
                  </a:cubicBezTo>
                  <a:cubicBezTo>
                    <a:pt x="375" y="2178"/>
                    <a:pt x="375" y="2178"/>
                    <a:pt x="375" y="2178"/>
                  </a:cubicBezTo>
                  <a:cubicBezTo>
                    <a:pt x="368" y="2185"/>
                    <a:pt x="360" y="2191"/>
                    <a:pt x="353" y="2197"/>
                  </a:cubicBezTo>
                  <a:close/>
                  <a:moveTo>
                    <a:pt x="389" y="2166"/>
                  </a:moveTo>
                  <a:cubicBezTo>
                    <a:pt x="343" y="2085"/>
                    <a:pt x="343" y="2085"/>
                    <a:pt x="343" y="2085"/>
                  </a:cubicBezTo>
                  <a:cubicBezTo>
                    <a:pt x="337" y="2075"/>
                    <a:pt x="337" y="2075"/>
                    <a:pt x="337" y="2075"/>
                  </a:cubicBezTo>
                  <a:cubicBezTo>
                    <a:pt x="344" y="2067"/>
                    <a:pt x="351" y="2060"/>
                    <a:pt x="357" y="2052"/>
                  </a:cubicBezTo>
                  <a:cubicBezTo>
                    <a:pt x="411" y="2147"/>
                    <a:pt x="411" y="2147"/>
                    <a:pt x="411" y="2147"/>
                  </a:cubicBezTo>
                  <a:cubicBezTo>
                    <a:pt x="403" y="2153"/>
                    <a:pt x="396" y="2160"/>
                    <a:pt x="389" y="2166"/>
                  </a:cubicBezTo>
                  <a:close/>
                  <a:moveTo>
                    <a:pt x="424" y="2135"/>
                  </a:moveTo>
                  <a:cubicBezTo>
                    <a:pt x="370" y="2038"/>
                    <a:pt x="370" y="2038"/>
                    <a:pt x="370" y="2038"/>
                  </a:cubicBezTo>
                  <a:cubicBezTo>
                    <a:pt x="377" y="2031"/>
                    <a:pt x="383" y="2023"/>
                    <a:pt x="390" y="2016"/>
                  </a:cubicBezTo>
                  <a:cubicBezTo>
                    <a:pt x="446" y="2115"/>
                    <a:pt x="446" y="2115"/>
                    <a:pt x="446" y="2115"/>
                  </a:cubicBezTo>
                  <a:cubicBezTo>
                    <a:pt x="439" y="2122"/>
                    <a:pt x="432" y="2128"/>
                    <a:pt x="424" y="2135"/>
                  </a:cubicBezTo>
                  <a:close/>
                  <a:moveTo>
                    <a:pt x="460" y="2103"/>
                  </a:moveTo>
                  <a:cubicBezTo>
                    <a:pt x="403" y="2002"/>
                    <a:pt x="403" y="2002"/>
                    <a:pt x="403" y="2002"/>
                  </a:cubicBezTo>
                  <a:cubicBezTo>
                    <a:pt x="409" y="1994"/>
                    <a:pt x="416" y="1987"/>
                    <a:pt x="423" y="1979"/>
                  </a:cubicBezTo>
                  <a:cubicBezTo>
                    <a:pt x="482" y="2083"/>
                    <a:pt x="482" y="2083"/>
                    <a:pt x="482" y="2083"/>
                  </a:cubicBezTo>
                  <a:cubicBezTo>
                    <a:pt x="474" y="2090"/>
                    <a:pt x="467" y="2096"/>
                    <a:pt x="460" y="2103"/>
                  </a:cubicBezTo>
                  <a:close/>
                  <a:moveTo>
                    <a:pt x="495" y="2071"/>
                  </a:moveTo>
                  <a:cubicBezTo>
                    <a:pt x="435" y="1966"/>
                    <a:pt x="435" y="1966"/>
                    <a:pt x="435" y="1966"/>
                  </a:cubicBezTo>
                  <a:cubicBezTo>
                    <a:pt x="442" y="1958"/>
                    <a:pt x="449" y="1951"/>
                    <a:pt x="456" y="1944"/>
                  </a:cubicBezTo>
                  <a:cubicBezTo>
                    <a:pt x="497" y="2016"/>
                    <a:pt x="497" y="2016"/>
                    <a:pt x="497" y="2016"/>
                  </a:cubicBezTo>
                  <a:cubicBezTo>
                    <a:pt x="517" y="2051"/>
                    <a:pt x="517" y="2051"/>
                    <a:pt x="517" y="2051"/>
                  </a:cubicBezTo>
                  <a:cubicBezTo>
                    <a:pt x="509" y="2058"/>
                    <a:pt x="502" y="2064"/>
                    <a:pt x="495" y="2071"/>
                  </a:cubicBezTo>
                  <a:close/>
                  <a:moveTo>
                    <a:pt x="530" y="2039"/>
                  </a:moveTo>
                  <a:cubicBezTo>
                    <a:pt x="511" y="2005"/>
                    <a:pt x="511" y="2005"/>
                    <a:pt x="511" y="2005"/>
                  </a:cubicBezTo>
                  <a:cubicBezTo>
                    <a:pt x="469" y="1930"/>
                    <a:pt x="469" y="1930"/>
                    <a:pt x="469" y="1930"/>
                  </a:cubicBezTo>
                  <a:cubicBezTo>
                    <a:pt x="476" y="1923"/>
                    <a:pt x="482" y="1916"/>
                    <a:pt x="489" y="1908"/>
                  </a:cubicBezTo>
                  <a:cubicBezTo>
                    <a:pt x="552" y="2019"/>
                    <a:pt x="552" y="2019"/>
                    <a:pt x="552" y="2019"/>
                  </a:cubicBezTo>
                  <a:cubicBezTo>
                    <a:pt x="544" y="2025"/>
                    <a:pt x="537" y="2032"/>
                    <a:pt x="530" y="2039"/>
                  </a:cubicBezTo>
                  <a:close/>
                  <a:moveTo>
                    <a:pt x="565" y="2006"/>
                  </a:moveTo>
                  <a:cubicBezTo>
                    <a:pt x="502" y="1895"/>
                    <a:pt x="502" y="1895"/>
                    <a:pt x="502" y="1895"/>
                  </a:cubicBezTo>
                  <a:cubicBezTo>
                    <a:pt x="509" y="1888"/>
                    <a:pt x="516" y="1881"/>
                    <a:pt x="523" y="1874"/>
                  </a:cubicBezTo>
                  <a:cubicBezTo>
                    <a:pt x="575" y="1966"/>
                    <a:pt x="575" y="1966"/>
                    <a:pt x="575" y="1966"/>
                  </a:cubicBezTo>
                  <a:cubicBezTo>
                    <a:pt x="586" y="1986"/>
                    <a:pt x="586" y="1986"/>
                    <a:pt x="586" y="1986"/>
                  </a:cubicBezTo>
                  <a:cubicBezTo>
                    <a:pt x="579" y="1993"/>
                    <a:pt x="572" y="1999"/>
                    <a:pt x="565" y="2006"/>
                  </a:cubicBezTo>
                  <a:close/>
                  <a:moveTo>
                    <a:pt x="599" y="1973"/>
                  </a:moveTo>
                  <a:cubicBezTo>
                    <a:pt x="565" y="1912"/>
                    <a:pt x="565" y="1912"/>
                    <a:pt x="565" y="1912"/>
                  </a:cubicBezTo>
                  <a:cubicBezTo>
                    <a:pt x="536" y="1861"/>
                    <a:pt x="536" y="1861"/>
                    <a:pt x="536" y="1861"/>
                  </a:cubicBezTo>
                  <a:cubicBezTo>
                    <a:pt x="543" y="1853"/>
                    <a:pt x="550" y="1846"/>
                    <a:pt x="557" y="1840"/>
                  </a:cubicBezTo>
                  <a:cubicBezTo>
                    <a:pt x="621" y="1952"/>
                    <a:pt x="621" y="1952"/>
                    <a:pt x="621" y="1952"/>
                  </a:cubicBezTo>
                  <a:cubicBezTo>
                    <a:pt x="614" y="1959"/>
                    <a:pt x="607" y="1966"/>
                    <a:pt x="599" y="1973"/>
                  </a:cubicBezTo>
                  <a:close/>
                  <a:moveTo>
                    <a:pt x="634" y="1940"/>
                  </a:moveTo>
                  <a:cubicBezTo>
                    <a:pt x="570" y="1827"/>
                    <a:pt x="570" y="1827"/>
                    <a:pt x="570" y="1827"/>
                  </a:cubicBezTo>
                  <a:cubicBezTo>
                    <a:pt x="575" y="1822"/>
                    <a:pt x="581" y="1817"/>
                    <a:pt x="586" y="1812"/>
                  </a:cubicBezTo>
                  <a:cubicBezTo>
                    <a:pt x="586" y="1812"/>
                    <a:pt x="586" y="1812"/>
                    <a:pt x="586" y="1812"/>
                  </a:cubicBezTo>
                  <a:cubicBezTo>
                    <a:pt x="587" y="1811"/>
                    <a:pt x="587" y="1811"/>
                    <a:pt x="587" y="1811"/>
                  </a:cubicBezTo>
                  <a:cubicBezTo>
                    <a:pt x="587" y="1811"/>
                    <a:pt x="587" y="1810"/>
                    <a:pt x="587" y="1810"/>
                  </a:cubicBezTo>
                  <a:cubicBezTo>
                    <a:pt x="654" y="1918"/>
                    <a:pt x="654" y="1918"/>
                    <a:pt x="654" y="1918"/>
                  </a:cubicBezTo>
                  <a:cubicBezTo>
                    <a:pt x="648" y="1925"/>
                    <a:pt x="641" y="1932"/>
                    <a:pt x="634" y="1940"/>
                  </a:cubicBezTo>
                  <a:close/>
                  <a:moveTo>
                    <a:pt x="673" y="1899"/>
                  </a:moveTo>
                  <a:cubicBezTo>
                    <a:pt x="671" y="1901"/>
                    <a:pt x="669" y="1903"/>
                    <a:pt x="667" y="1905"/>
                  </a:cubicBezTo>
                  <a:cubicBezTo>
                    <a:pt x="630" y="1846"/>
                    <a:pt x="630" y="1846"/>
                    <a:pt x="630" y="1846"/>
                  </a:cubicBezTo>
                  <a:cubicBezTo>
                    <a:pt x="632" y="1848"/>
                    <a:pt x="633" y="1849"/>
                    <a:pt x="635" y="1850"/>
                  </a:cubicBezTo>
                  <a:cubicBezTo>
                    <a:pt x="638" y="1854"/>
                    <a:pt x="643" y="1859"/>
                    <a:pt x="649" y="1866"/>
                  </a:cubicBezTo>
                  <a:cubicBezTo>
                    <a:pt x="656" y="1874"/>
                    <a:pt x="665" y="1884"/>
                    <a:pt x="676" y="1895"/>
                  </a:cubicBezTo>
                  <a:cubicBezTo>
                    <a:pt x="676" y="1896"/>
                    <a:pt x="675" y="1897"/>
                    <a:pt x="673" y="1899"/>
                  </a:cubicBezTo>
                  <a:close/>
                  <a:moveTo>
                    <a:pt x="993" y="2058"/>
                  </a:moveTo>
                  <a:cubicBezTo>
                    <a:pt x="986" y="2074"/>
                    <a:pt x="971" y="2104"/>
                    <a:pt x="936" y="2161"/>
                  </a:cubicBezTo>
                  <a:cubicBezTo>
                    <a:pt x="866" y="2058"/>
                    <a:pt x="661" y="1851"/>
                    <a:pt x="652" y="1842"/>
                  </a:cubicBezTo>
                  <a:cubicBezTo>
                    <a:pt x="643" y="1833"/>
                    <a:pt x="436" y="1628"/>
                    <a:pt x="333" y="1558"/>
                  </a:cubicBezTo>
                  <a:cubicBezTo>
                    <a:pt x="390" y="1522"/>
                    <a:pt x="420" y="1507"/>
                    <a:pt x="435" y="1501"/>
                  </a:cubicBezTo>
                  <a:cubicBezTo>
                    <a:pt x="452" y="1539"/>
                    <a:pt x="510" y="1648"/>
                    <a:pt x="678" y="1816"/>
                  </a:cubicBezTo>
                  <a:cubicBezTo>
                    <a:pt x="845" y="1984"/>
                    <a:pt x="955" y="2042"/>
                    <a:pt x="993" y="2058"/>
                  </a:cubicBezTo>
                  <a:close/>
                  <a:moveTo>
                    <a:pt x="778" y="1876"/>
                  </a:moveTo>
                  <a:cubicBezTo>
                    <a:pt x="772" y="1871"/>
                    <a:pt x="767" y="1866"/>
                    <a:pt x="761" y="1862"/>
                  </a:cubicBezTo>
                  <a:cubicBezTo>
                    <a:pt x="752" y="1854"/>
                    <a:pt x="743" y="1847"/>
                    <a:pt x="735" y="1840"/>
                  </a:cubicBezTo>
                  <a:cubicBezTo>
                    <a:pt x="756" y="1818"/>
                    <a:pt x="756" y="1818"/>
                    <a:pt x="756" y="1818"/>
                  </a:cubicBezTo>
                  <a:cubicBezTo>
                    <a:pt x="759" y="1821"/>
                    <a:pt x="762" y="1824"/>
                    <a:pt x="765" y="1826"/>
                  </a:cubicBezTo>
                  <a:cubicBezTo>
                    <a:pt x="771" y="1832"/>
                    <a:pt x="771" y="1832"/>
                    <a:pt x="771" y="1832"/>
                  </a:cubicBezTo>
                  <a:cubicBezTo>
                    <a:pt x="779" y="1840"/>
                    <a:pt x="788" y="1848"/>
                    <a:pt x="798" y="1857"/>
                  </a:cubicBezTo>
                  <a:cubicBezTo>
                    <a:pt x="790" y="1864"/>
                    <a:pt x="784" y="1871"/>
                    <a:pt x="778" y="1876"/>
                  </a:cubicBezTo>
                  <a:close/>
                  <a:moveTo>
                    <a:pt x="1670" y="1833"/>
                  </a:moveTo>
                  <a:cubicBezTo>
                    <a:pt x="1669" y="1834"/>
                    <a:pt x="1668" y="1835"/>
                    <a:pt x="1667" y="1837"/>
                  </a:cubicBezTo>
                  <a:cubicBezTo>
                    <a:pt x="1581" y="1915"/>
                    <a:pt x="1456" y="2013"/>
                    <a:pt x="1246" y="2035"/>
                  </a:cubicBezTo>
                  <a:cubicBezTo>
                    <a:pt x="1036" y="2013"/>
                    <a:pt x="911" y="1915"/>
                    <a:pt x="825" y="1837"/>
                  </a:cubicBezTo>
                  <a:cubicBezTo>
                    <a:pt x="824" y="1836"/>
                    <a:pt x="823" y="1834"/>
                    <a:pt x="821" y="1833"/>
                  </a:cubicBezTo>
                  <a:cubicBezTo>
                    <a:pt x="809" y="1822"/>
                    <a:pt x="798" y="1812"/>
                    <a:pt x="788" y="1802"/>
                  </a:cubicBezTo>
                  <a:cubicBezTo>
                    <a:pt x="785" y="1799"/>
                    <a:pt x="782" y="1797"/>
                    <a:pt x="779" y="1794"/>
                  </a:cubicBezTo>
                  <a:cubicBezTo>
                    <a:pt x="776" y="1791"/>
                    <a:pt x="773" y="1787"/>
                    <a:pt x="770" y="1784"/>
                  </a:cubicBezTo>
                  <a:cubicBezTo>
                    <a:pt x="756" y="1767"/>
                    <a:pt x="740" y="1747"/>
                    <a:pt x="725" y="1724"/>
                  </a:cubicBezTo>
                  <a:cubicBezTo>
                    <a:pt x="719" y="1716"/>
                    <a:pt x="713" y="1707"/>
                    <a:pt x="708" y="1698"/>
                  </a:cubicBezTo>
                  <a:cubicBezTo>
                    <a:pt x="697" y="1681"/>
                    <a:pt x="686" y="1662"/>
                    <a:pt x="676" y="1643"/>
                  </a:cubicBezTo>
                  <a:cubicBezTo>
                    <a:pt x="676" y="1643"/>
                    <a:pt x="676" y="1643"/>
                    <a:pt x="676" y="1643"/>
                  </a:cubicBezTo>
                  <a:cubicBezTo>
                    <a:pt x="676" y="1642"/>
                    <a:pt x="675" y="1641"/>
                    <a:pt x="675" y="1641"/>
                  </a:cubicBezTo>
                  <a:cubicBezTo>
                    <a:pt x="666" y="1623"/>
                    <a:pt x="657" y="1605"/>
                    <a:pt x="648" y="1586"/>
                  </a:cubicBezTo>
                  <a:cubicBezTo>
                    <a:pt x="612" y="1504"/>
                    <a:pt x="592" y="1416"/>
                    <a:pt x="589" y="1356"/>
                  </a:cubicBezTo>
                  <a:cubicBezTo>
                    <a:pt x="589" y="694"/>
                    <a:pt x="589" y="694"/>
                    <a:pt x="589" y="694"/>
                  </a:cubicBezTo>
                  <a:cubicBezTo>
                    <a:pt x="589" y="668"/>
                    <a:pt x="589" y="668"/>
                    <a:pt x="589" y="668"/>
                  </a:cubicBezTo>
                  <a:cubicBezTo>
                    <a:pt x="589" y="620"/>
                    <a:pt x="589" y="620"/>
                    <a:pt x="589" y="620"/>
                  </a:cubicBezTo>
                  <a:cubicBezTo>
                    <a:pt x="589" y="618"/>
                    <a:pt x="589" y="618"/>
                    <a:pt x="589" y="618"/>
                  </a:cubicBezTo>
                  <a:cubicBezTo>
                    <a:pt x="589" y="538"/>
                    <a:pt x="589" y="538"/>
                    <a:pt x="589" y="538"/>
                  </a:cubicBezTo>
                  <a:cubicBezTo>
                    <a:pt x="589" y="534"/>
                    <a:pt x="589" y="534"/>
                    <a:pt x="589" y="534"/>
                  </a:cubicBezTo>
                  <a:cubicBezTo>
                    <a:pt x="589" y="493"/>
                    <a:pt x="589" y="493"/>
                    <a:pt x="589" y="493"/>
                  </a:cubicBezTo>
                  <a:cubicBezTo>
                    <a:pt x="589" y="469"/>
                    <a:pt x="589" y="469"/>
                    <a:pt x="589" y="469"/>
                  </a:cubicBezTo>
                  <a:cubicBezTo>
                    <a:pt x="589" y="425"/>
                    <a:pt x="589" y="425"/>
                    <a:pt x="589" y="425"/>
                  </a:cubicBezTo>
                  <a:cubicBezTo>
                    <a:pt x="1903" y="425"/>
                    <a:pt x="1903" y="425"/>
                    <a:pt x="1903" y="425"/>
                  </a:cubicBezTo>
                  <a:cubicBezTo>
                    <a:pt x="1903" y="469"/>
                    <a:pt x="1903" y="469"/>
                    <a:pt x="1903" y="469"/>
                  </a:cubicBezTo>
                  <a:cubicBezTo>
                    <a:pt x="1903" y="493"/>
                    <a:pt x="1903" y="493"/>
                    <a:pt x="1903" y="493"/>
                  </a:cubicBezTo>
                  <a:cubicBezTo>
                    <a:pt x="1903" y="534"/>
                    <a:pt x="1903" y="534"/>
                    <a:pt x="1903" y="534"/>
                  </a:cubicBezTo>
                  <a:cubicBezTo>
                    <a:pt x="1903" y="538"/>
                    <a:pt x="1903" y="538"/>
                    <a:pt x="1903" y="538"/>
                  </a:cubicBezTo>
                  <a:cubicBezTo>
                    <a:pt x="1903" y="618"/>
                    <a:pt x="1903" y="618"/>
                    <a:pt x="1903" y="618"/>
                  </a:cubicBezTo>
                  <a:cubicBezTo>
                    <a:pt x="1903" y="620"/>
                    <a:pt x="1903" y="620"/>
                    <a:pt x="1903" y="620"/>
                  </a:cubicBezTo>
                  <a:cubicBezTo>
                    <a:pt x="1903" y="668"/>
                    <a:pt x="1903" y="668"/>
                    <a:pt x="1903" y="668"/>
                  </a:cubicBezTo>
                  <a:cubicBezTo>
                    <a:pt x="1903" y="694"/>
                    <a:pt x="1903" y="694"/>
                    <a:pt x="1903" y="694"/>
                  </a:cubicBezTo>
                  <a:cubicBezTo>
                    <a:pt x="1903" y="1356"/>
                    <a:pt x="1903" y="1356"/>
                    <a:pt x="1903" y="1356"/>
                  </a:cubicBezTo>
                  <a:cubicBezTo>
                    <a:pt x="1900" y="1416"/>
                    <a:pt x="1880" y="1504"/>
                    <a:pt x="1844" y="1586"/>
                  </a:cubicBezTo>
                  <a:cubicBezTo>
                    <a:pt x="1835" y="1605"/>
                    <a:pt x="1826" y="1623"/>
                    <a:pt x="1817" y="1641"/>
                  </a:cubicBezTo>
                  <a:cubicBezTo>
                    <a:pt x="1817" y="1641"/>
                    <a:pt x="1816" y="1642"/>
                    <a:pt x="1816" y="1643"/>
                  </a:cubicBezTo>
                  <a:cubicBezTo>
                    <a:pt x="1816" y="1643"/>
                    <a:pt x="1816" y="1643"/>
                    <a:pt x="1816" y="1643"/>
                  </a:cubicBezTo>
                  <a:cubicBezTo>
                    <a:pt x="1806" y="1662"/>
                    <a:pt x="1795" y="1681"/>
                    <a:pt x="1784" y="1698"/>
                  </a:cubicBezTo>
                  <a:cubicBezTo>
                    <a:pt x="1778" y="1707"/>
                    <a:pt x="1773" y="1716"/>
                    <a:pt x="1767" y="1724"/>
                  </a:cubicBezTo>
                  <a:cubicBezTo>
                    <a:pt x="1752" y="1747"/>
                    <a:pt x="1736" y="1767"/>
                    <a:pt x="1722" y="1783"/>
                  </a:cubicBezTo>
                  <a:cubicBezTo>
                    <a:pt x="1719" y="1787"/>
                    <a:pt x="1715" y="1790"/>
                    <a:pt x="1712" y="1794"/>
                  </a:cubicBezTo>
                  <a:cubicBezTo>
                    <a:pt x="1710" y="1796"/>
                    <a:pt x="1707" y="1799"/>
                    <a:pt x="1704" y="1802"/>
                  </a:cubicBezTo>
                  <a:cubicBezTo>
                    <a:pt x="1694" y="1812"/>
                    <a:pt x="1682" y="1822"/>
                    <a:pt x="1670" y="1833"/>
                  </a:cubicBezTo>
                  <a:close/>
                  <a:moveTo>
                    <a:pt x="1694" y="1857"/>
                  </a:moveTo>
                  <a:cubicBezTo>
                    <a:pt x="1703" y="1848"/>
                    <a:pt x="1712" y="1840"/>
                    <a:pt x="1721" y="1832"/>
                  </a:cubicBezTo>
                  <a:cubicBezTo>
                    <a:pt x="1727" y="1826"/>
                    <a:pt x="1727" y="1826"/>
                    <a:pt x="1727" y="1826"/>
                  </a:cubicBezTo>
                  <a:cubicBezTo>
                    <a:pt x="1730" y="1823"/>
                    <a:pt x="1733" y="1821"/>
                    <a:pt x="1735" y="1818"/>
                  </a:cubicBezTo>
                  <a:cubicBezTo>
                    <a:pt x="1757" y="1840"/>
                    <a:pt x="1757" y="1840"/>
                    <a:pt x="1757" y="1840"/>
                  </a:cubicBezTo>
                  <a:cubicBezTo>
                    <a:pt x="1749" y="1847"/>
                    <a:pt x="1740" y="1854"/>
                    <a:pt x="1731" y="1862"/>
                  </a:cubicBezTo>
                  <a:cubicBezTo>
                    <a:pt x="1725" y="1866"/>
                    <a:pt x="1720" y="1871"/>
                    <a:pt x="1714" y="1876"/>
                  </a:cubicBezTo>
                  <a:cubicBezTo>
                    <a:pt x="1708" y="1871"/>
                    <a:pt x="1702" y="1864"/>
                    <a:pt x="1694" y="1857"/>
                  </a:cubicBezTo>
                  <a:close/>
                  <a:moveTo>
                    <a:pt x="1556" y="2161"/>
                  </a:moveTo>
                  <a:cubicBezTo>
                    <a:pt x="1521" y="2104"/>
                    <a:pt x="1506" y="2074"/>
                    <a:pt x="1499" y="2058"/>
                  </a:cubicBezTo>
                  <a:cubicBezTo>
                    <a:pt x="1537" y="2042"/>
                    <a:pt x="1647" y="1984"/>
                    <a:pt x="1814" y="1816"/>
                  </a:cubicBezTo>
                  <a:cubicBezTo>
                    <a:pt x="1982" y="1648"/>
                    <a:pt x="2040" y="1539"/>
                    <a:pt x="2057" y="1501"/>
                  </a:cubicBezTo>
                  <a:cubicBezTo>
                    <a:pt x="2072" y="1507"/>
                    <a:pt x="2102" y="1522"/>
                    <a:pt x="2159" y="1558"/>
                  </a:cubicBezTo>
                  <a:cubicBezTo>
                    <a:pt x="2056" y="1628"/>
                    <a:pt x="1849" y="1833"/>
                    <a:pt x="1840" y="1842"/>
                  </a:cubicBezTo>
                  <a:cubicBezTo>
                    <a:pt x="1831" y="1851"/>
                    <a:pt x="1626" y="2058"/>
                    <a:pt x="1556" y="2161"/>
                  </a:cubicBezTo>
                  <a:close/>
                  <a:moveTo>
                    <a:pt x="1818" y="1898"/>
                  </a:moveTo>
                  <a:cubicBezTo>
                    <a:pt x="1817" y="1897"/>
                    <a:pt x="1816" y="1896"/>
                    <a:pt x="1816" y="1895"/>
                  </a:cubicBezTo>
                  <a:cubicBezTo>
                    <a:pt x="1827" y="1884"/>
                    <a:pt x="1836" y="1874"/>
                    <a:pt x="1843" y="1866"/>
                  </a:cubicBezTo>
                  <a:cubicBezTo>
                    <a:pt x="1849" y="1860"/>
                    <a:pt x="1854" y="1854"/>
                    <a:pt x="1858" y="1850"/>
                  </a:cubicBezTo>
                  <a:cubicBezTo>
                    <a:pt x="1859" y="1849"/>
                    <a:pt x="1860" y="1848"/>
                    <a:pt x="1862" y="1847"/>
                  </a:cubicBezTo>
                  <a:cubicBezTo>
                    <a:pt x="1825" y="1905"/>
                    <a:pt x="1825" y="1905"/>
                    <a:pt x="1825" y="1905"/>
                  </a:cubicBezTo>
                  <a:cubicBezTo>
                    <a:pt x="1823" y="1903"/>
                    <a:pt x="1820" y="1901"/>
                    <a:pt x="1818" y="1898"/>
                  </a:cubicBezTo>
                  <a:close/>
                  <a:moveTo>
                    <a:pt x="1838" y="1918"/>
                  </a:moveTo>
                  <a:cubicBezTo>
                    <a:pt x="1905" y="1810"/>
                    <a:pt x="1905" y="1810"/>
                    <a:pt x="1905" y="1810"/>
                  </a:cubicBezTo>
                  <a:cubicBezTo>
                    <a:pt x="1905" y="1810"/>
                    <a:pt x="1905" y="1811"/>
                    <a:pt x="1905" y="1811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11" y="1817"/>
                    <a:pt x="1917" y="1822"/>
                    <a:pt x="1922" y="1827"/>
                  </a:cubicBezTo>
                  <a:cubicBezTo>
                    <a:pt x="1858" y="1940"/>
                    <a:pt x="1858" y="1940"/>
                    <a:pt x="1858" y="1940"/>
                  </a:cubicBezTo>
                  <a:cubicBezTo>
                    <a:pt x="1851" y="1932"/>
                    <a:pt x="1844" y="1925"/>
                    <a:pt x="1838" y="1918"/>
                  </a:cubicBezTo>
                  <a:close/>
                  <a:moveTo>
                    <a:pt x="1871" y="1952"/>
                  </a:moveTo>
                  <a:cubicBezTo>
                    <a:pt x="1935" y="1840"/>
                    <a:pt x="1935" y="1840"/>
                    <a:pt x="1935" y="1840"/>
                  </a:cubicBezTo>
                  <a:cubicBezTo>
                    <a:pt x="1942" y="1846"/>
                    <a:pt x="1949" y="1853"/>
                    <a:pt x="1956" y="1861"/>
                  </a:cubicBezTo>
                  <a:cubicBezTo>
                    <a:pt x="1927" y="1912"/>
                    <a:pt x="1927" y="1912"/>
                    <a:pt x="1927" y="1912"/>
                  </a:cubicBezTo>
                  <a:cubicBezTo>
                    <a:pt x="1893" y="1973"/>
                    <a:pt x="1893" y="1973"/>
                    <a:pt x="1893" y="1973"/>
                  </a:cubicBezTo>
                  <a:cubicBezTo>
                    <a:pt x="1885" y="1966"/>
                    <a:pt x="1878" y="1959"/>
                    <a:pt x="1871" y="1952"/>
                  </a:cubicBezTo>
                  <a:close/>
                  <a:moveTo>
                    <a:pt x="1906" y="1986"/>
                  </a:moveTo>
                  <a:cubicBezTo>
                    <a:pt x="1969" y="1874"/>
                    <a:pt x="1969" y="1874"/>
                    <a:pt x="1969" y="1874"/>
                  </a:cubicBezTo>
                  <a:cubicBezTo>
                    <a:pt x="1976" y="1881"/>
                    <a:pt x="1983" y="1888"/>
                    <a:pt x="1990" y="1895"/>
                  </a:cubicBezTo>
                  <a:cubicBezTo>
                    <a:pt x="1927" y="2006"/>
                    <a:pt x="1927" y="2006"/>
                    <a:pt x="1927" y="2006"/>
                  </a:cubicBezTo>
                  <a:cubicBezTo>
                    <a:pt x="1920" y="1999"/>
                    <a:pt x="1913" y="1993"/>
                    <a:pt x="1906" y="1986"/>
                  </a:cubicBezTo>
                  <a:close/>
                  <a:moveTo>
                    <a:pt x="1940" y="2019"/>
                  </a:moveTo>
                  <a:cubicBezTo>
                    <a:pt x="2003" y="1908"/>
                    <a:pt x="2003" y="1908"/>
                    <a:pt x="2003" y="1908"/>
                  </a:cubicBezTo>
                  <a:cubicBezTo>
                    <a:pt x="2010" y="1916"/>
                    <a:pt x="2016" y="1923"/>
                    <a:pt x="2023" y="1930"/>
                  </a:cubicBezTo>
                  <a:cubicBezTo>
                    <a:pt x="1962" y="2039"/>
                    <a:pt x="1962" y="2039"/>
                    <a:pt x="1962" y="2039"/>
                  </a:cubicBezTo>
                  <a:cubicBezTo>
                    <a:pt x="1955" y="2032"/>
                    <a:pt x="1948" y="2025"/>
                    <a:pt x="1940" y="2019"/>
                  </a:cubicBezTo>
                  <a:close/>
                  <a:moveTo>
                    <a:pt x="1975" y="2051"/>
                  </a:moveTo>
                  <a:cubicBezTo>
                    <a:pt x="2016" y="1979"/>
                    <a:pt x="2016" y="1979"/>
                    <a:pt x="2016" y="1979"/>
                  </a:cubicBezTo>
                  <a:cubicBezTo>
                    <a:pt x="2036" y="1944"/>
                    <a:pt x="2036" y="1944"/>
                    <a:pt x="2036" y="1944"/>
                  </a:cubicBezTo>
                  <a:cubicBezTo>
                    <a:pt x="2043" y="1951"/>
                    <a:pt x="2050" y="1958"/>
                    <a:pt x="2057" y="1966"/>
                  </a:cubicBezTo>
                  <a:cubicBezTo>
                    <a:pt x="1997" y="2071"/>
                    <a:pt x="1997" y="2071"/>
                    <a:pt x="1997" y="2071"/>
                  </a:cubicBezTo>
                  <a:cubicBezTo>
                    <a:pt x="1990" y="2064"/>
                    <a:pt x="1983" y="2058"/>
                    <a:pt x="1975" y="2051"/>
                  </a:cubicBezTo>
                  <a:close/>
                  <a:moveTo>
                    <a:pt x="2010" y="2083"/>
                  </a:moveTo>
                  <a:cubicBezTo>
                    <a:pt x="2069" y="1979"/>
                    <a:pt x="2069" y="1979"/>
                    <a:pt x="2069" y="1979"/>
                  </a:cubicBezTo>
                  <a:cubicBezTo>
                    <a:pt x="2076" y="1987"/>
                    <a:pt x="2083" y="1994"/>
                    <a:pt x="2089" y="2002"/>
                  </a:cubicBezTo>
                  <a:cubicBezTo>
                    <a:pt x="2032" y="2103"/>
                    <a:pt x="2032" y="2103"/>
                    <a:pt x="2032" y="2103"/>
                  </a:cubicBezTo>
                  <a:cubicBezTo>
                    <a:pt x="2025" y="2096"/>
                    <a:pt x="2018" y="2090"/>
                    <a:pt x="2010" y="2083"/>
                  </a:cubicBezTo>
                  <a:close/>
                  <a:moveTo>
                    <a:pt x="2046" y="2115"/>
                  </a:moveTo>
                  <a:cubicBezTo>
                    <a:pt x="2102" y="2016"/>
                    <a:pt x="2102" y="2016"/>
                    <a:pt x="2102" y="2016"/>
                  </a:cubicBezTo>
                  <a:cubicBezTo>
                    <a:pt x="2109" y="2023"/>
                    <a:pt x="2115" y="2031"/>
                    <a:pt x="2122" y="2038"/>
                  </a:cubicBezTo>
                  <a:cubicBezTo>
                    <a:pt x="2068" y="2135"/>
                    <a:pt x="2068" y="2135"/>
                    <a:pt x="2068" y="2135"/>
                  </a:cubicBezTo>
                  <a:cubicBezTo>
                    <a:pt x="2060" y="2128"/>
                    <a:pt x="2053" y="2122"/>
                    <a:pt x="2046" y="2115"/>
                  </a:cubicBezTo>
                  <a:close/>
                  <a:moveTo>
                    <a:pt x="2081" y="2147"/>
                  </a:moveTo>
                  <a:cubicBezTo>
                    <a:pt x="2135" y="2052"/>
                    <a:pt x="2135" y="2052"/>
                    <a:pt x="2135" y="2052"/>
                  </a:cubicBezTo>
                  <a:cubicBezTo>
                    <a:pt x="2141" y="2060"/>
                    <a:pt x="2148" y="2067"/>
                    <a:pt x="2155" y="2075"/>
                  </a:cubicBezTo>
                  <a:cubicBezTo>
                    <a:pt x="2149" y="2085"/>
                    <a:pt x="2149" y="2085"/>
                    <a:pt x="2149" y="2085"/>
                  </a:cubicBezTo>
                  <a:cubicBezTo>
                    <a:pt x="2103" y="2166"/>
                    <a:pt x="2103" y="2166"/>
                    <a:pt x="2103" y="2166"/>
                  </a:cubicBezTo>
                  <a:cubicBezTo>
                    <a:pt x="2096" y="2160"/>
                    <a:pt x="2089" y="2153"/>
                    <a:pt x="2081" y="2147"/>
                  </a:cubicBezTo>
                  <a:close/>
                  <a:moveTo>
                    <a:pt x="2117" y="2178"/>
                  </a:moveTo>
                  <a:cubicBezTo>
                    <a:pt x="2167" y="2089"/>
                    <a:pt x="2167" y="2089"/>
                    <a:pt x="2167" y="2089"/>
                  </a:cubicBezTo>
                  <a:cubicBezTo>
                    <a:pt x="2174" y="2096"/>
                    <a:pt x="2181" y="2104"/>
                    <a:pt x="2187" y="2111"/>
                  </a:cubicBezTo>
                  <a:cubicBezTo>
                    <a:pt x="2139" y="2197"/>
                    <a:pt x="2139" y="2197"/>
                    <a:pt x="2139" y="2197"/>
                  </a:cubicBezTo>
                  <a:cubicBezTo>
                    <a:pt x="2132" y="2191"/>
                    <a:pt x="2124" y="2185"/>
                    <a:pt x="2117" y="2178"/>
                  </a:cubicBezTo>
                  <a:close/>
                  <a:moveTo>
                    <a:pt x="2152" y="2209"/>
                  </a:moveTo>
                  <a:cubicBezTo>
                    <a:pt x="2199" y="2126"/>
                    <a:pt x="2199" y="2126"/>
                    <a:pt x="2199" y="2126"/>
                  </a:cubicBezTo>
                  <a:cubicBezTo>
                    <a:pt x="2206" y="2134"/>
                    <a:pt x="2213" y="2141"/>
                    <a:pt x="2219" y="2149"/>
                  </a:cubicBezTo>
                  <a:cubicBezTo>
                    <a:pt x="2174" y="2228"/>
                    <a:pt x="2174" y="2228"/>
                    <a:pt x="2174" y="2228"/>
                  </a:cubicBezTo>
                  <a:cubicBezTo>
                    <a:pt x="2168" y="2222"/>
                    <a:pt x="2160" y="2216"/>
                    <a:pt x="2152" y="2209"/>
                  </a:cubicBezTo>
                  <a:close/>
                  <a:moveTo>
                    <a:pt x="2188" y="2240"/>
                  </a:moveTo>
                  <a:cubicBezTo>
                    <a:pt x="2194" y="2229"/>
                    <a:pt x="2194" y="2229"/>
                    <a:pt x="2194" y="2229"/>
                  </a:cubicBezTo>
                  <a:cubicBezTo>
                    <a:pt x="2232" y="2163"/>
                    <a:pt x="2232" y="2163"/>
                    <a:pt x="2232" y="2163"/>
                  </a:cubicBezTo>
                  <a:cubicBezTo>
                    <a:pt x="2239" y="2171"/>
                    <a:pt x="2246" y="2179"/>
                    <a:pt x="2252" y="2186"/>
                  </a:cubicBezTo>
                  <a:cubicBezTo>
                    <a:pt x="2210" y="2259"/>
                    <a:pt x="2210" y="2259"/>
                    <a:pt x="2210" y="2259"/>
                  </a:cubicBezTo>
                  <a:cubicBezTo>
                    <a:pt x="2205" y="2254"/>
                    <a:pt x="2197" y="2248"/>
                    <a:pt x="2188" y="2240"/>
                  </a:cubicBezTo>
                  <a:close/>
                  <a:moveTo>
                    <a:pt x="2334" y="2459"/>
                  </a:moveTo>
                  <a:cubicBezTo>
                    <a:pt x="2301" y="2459"/>
                    <a:pt x="2270" y="2446"/>
                    <a:pt x="2247" y="2423"/>
                  </a:cubicBezTo>
                  <a:cubicBezTo>
                    <a:pt x="2211" y="2387"/>
                    <a:pt x="2201" y="2334"/>
                    <a:pt x="2220" y="2288"/>
                  </a:cubicBezTo>
                  <a:cubicBezTo>
                    <a:pt x="2222" y="2287"/>
                    <a:pt x="2223" y="2286"/>
                    <a:pt x="2224" y="2285"/>
                  </a:cubicBezTo>
                  <a:cubicBezTo>
                    <a:pt x="2288" y="2222"/>
                    <a:pt x="2288" y="2222"/>
                    <a:pt x="2288" y="2222"/>
                  </a:cubicBezTo>
                  <a:cubicBezTo>
                    <a:pt x="2302" y="2216"/>
                    <a:pt x="2318" y="2213"/>
                    <a:pt x="2334" y="2213"/>
                  </a:cubicBezTo>
                  <a:cubicBezTo>
                    <a:pt x="2366" y="2213"/>
                    <a:pt x="2397" y="2225"/>
                    <a:pt x="2421" y="2249"/>
                  </a:cubicBezTo>
                  <a:cubicBezTo>
                    <a:pt x="2461" y="2289"/>
                    <a:pt x="2468" y="2351"/>
                    <a:pt x="2439" y="2399"/>
                  </a:cubicBezTo>
                  <a:cubicBezTo>
                    <a:pt x="2434" y="2407"/>
                    <a:pt x="2428" y="2415"/>
                    <a:pt x="2421" y="2423"/>
                  </a:cubicBezTo>
                  <a:cubicBezTo>
                    <a:pt x="2414" y="2429"/>
                    <a:pt x="2406" y="2435"/>
                    <a:pt x="2398" y="2440"/>
                  </a:cubicBezTo>
                  <a:cubicBezTo>
                    <a:pt x="2379" y="2452"/>
                    <a:pt x="2356" y="2459"/>
                    <a:pt x="2334" y="2459"/>
                  </a:cubicBezTo>
                  <a:close/>
                  <a:moveTo>
                    <a:pt x="2410" y="2453"/>
                  </a:moveTo>
                  <a:cubicBezTo>
                    <a:pt x="2417" y="2448"/>
                    <a:pt x="2424" y="2443"/>
                    <a:pt x="2431" y="2437"/>
                  </a:cubicBezTo>
                  <a:cubicBezTo>
                    <a:pt x="2424" y="2443"/>
                    <a:pt x="2417" y="2448"/>
                    <a:pt x="2410" y="2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7;p1">
              <a:extLst>
                <a:ext uri="{FF2B5EF4-FFF2-40B4-BE49-F238E27FC236}">
                  <a16:creationId xmlns:a16="http://schemas.microsoft.com/office/drawing/2014/main" id="{D0EB6AC8-8A3C-4D5B-8969-DE0A9D4CD0FB}"/>
                </a:ext>
              </a:extLst>
            </p:cNvPr>
            <p:cNvSpPr/>
            <p:nvPr/>
          </p:nvSpPr>
          <p:spPr>
            <a:xfrm>
              <a:off x="14044613" y="2930525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5" y="0"/>
                  </a:moveTo>
                  <a:cubicBezTo>
                    <a:pt x="4" y="1"/>
                    <a:pt x="1" y="6"/>
                    <a:pt x="1" y="8"/>
                  </a:cubicBezTo>
                  <a:cubicBezTo>
                    <a:pt x="1" y="9"/>
                    <a:pt x="0" y="13"/>
                    <a:pt x="2" y="13"/>
                  </a:cubicBezTo>
                  <a:cubicBezTo>
                    <a:pt x="5" y="14"/>
                    <a:pt x="5" y="9"/>
                    <a:pt x="6" y="7"/>
                  </a:cubicBezTo>
                  <a:cubicBezTo>
                    <a:pt x="7" y="6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8;p1">
              <a:extLst>
                <a:ext uri="{FF2B5EF4-FFF2-40B4-BE49-F238E27FC236}">
                  <a16:creationId xmlns:a16="http://schemas.microsoft.com/office/drawing/2014/main" id="{932D0DEA-3984-47C0-8DFC-1571D8803E5E}"/>
                </a:ext>
              </a:extLst>
            </p:cNvPr>
            <p:cNvSpPr/>
            <p:nvPr/>
          </p:nvSpPr>
          <p:spPr>
            <a:xfrm>
              <a:off x="14050963" y="2928938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2" y="8"/>
                  </a:moveTo>
                  <a:cubicBezTo>
                    <a:pt x="2" y="8"/>
                    <a:pt x="2" y="10"/>
                    <a:pt x="2" y="10"/>
                  </a:cubicBezTo>
                  <a:cubicBezTo>
                    <a:pt x="1" y="11"/>
                    <a:pt x="0" y="15"/>
                    <a:pt x="2" y="15"/>
                  </a:cubicBezTo>
                  <a:cubicBezTo>
                    <a:pt x="4" y="15"/>
                    <a:pt x="4" y="15"/>
                    <a:pt x="5" y="13"/>
                  </a:cubicBezTo>
                  <a:cubicBezTo>
                    <a:pt x="6" y="11"/>
                    <a:pt x="8" y="1"/>
                    <a:pt x="5" y="0"/>
                  </a:cubicBezTo>
                  <a:cubicBezTo>
                    <a:pt x="2" y="0"/>
                    <a:pt x="2" y="4"/>
                    <a:pt x="2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9;p1">
              <a:extLst>
                <a:ext uri="{FF2B5EF4-FFF2-40B4-BE49-F238E27FC236}">
                  <a16:creationId xmlns:a16="http://schemas.microsoft.com/office/drawing/2014/main" id="{BF6B9BD7-4E0C-42D5-9BF1-27120C8A6DBC}"/>
                </a:ext>
              </a:extLst>
            </p:cNvPr>
            <p:cNvSpPr/>
            <p:nvPr/>
          </p:nvSpPr>
          <p:spPr>
            <a:xfrm>
              <a:off x="14055725" y="2908300"/>
              <a:ext cx="33338" cy="26988"/>
            </a:xfrm>
            <a:custGeom>
              <a:avLst/>
              <a:gdLst/>
              <a:ahLst/>
              <a:cxnLst/>
              <a:rect l="l" t="t" r="r" b="b"/>
              <a:pathLst>
                <a:path w="58" h="49" extrusionOk="0">
                  <a:moveTo>
                    <a:pt x="55" y="11"/>
                  </a:moveTo>
                  <a:cubicBezTo>
                    <a:pt x="55" y="11"/>
                    <a:pt x="58" y="9"/>
                    <a:pt x="57" y="7"/>
                  </a:cubicBezTo>
                  <a:cubicBezTo>
                    <a:pt x="54" y="0"/>
                    <a:pt x="44" y="8"/>
                    <a:pt x="47" y="17"/>
                  </a:cubicBezTo>
                  <a:cubicBezTo>
                    <a:pt x="47" y="20"/>
                    <a:pt x="51" y="31"/>
                    <a:pt x="49" y="34"/>
                  </a:cubicBezTo>
                  <a:cubicBezTo>
                    <a:pt x="48" y="39"/>
                    <a:pt x="37" y="40"/>
                    <a:pt x="34" y="37"/>
                  </a:cubicBezTo>
                  <a:cubicBezTo>
                    <a:pt x="31" y="34"/>
                    <a:pt x="28" y="34"/>
                    <a:pt x="21" y="34"/>
                  </a:cubicBezTo>
                  <a:cubicBezTo>
                    <a:pt x="16" y="34"/>
                    <a:pt x="12" y="34"/>
                    <a:pt x="8" y="37"/>
                  </a:cubicBezTo>
                  <a:cubicBezTo>
                    <a:pt x="7" y="37"/>
                    <a:pt x="0" y="42"/>
                    <a:pt x="2" y="45"/>
                  </a:cubicBezTo>
                  <a:cubicBezTo>
                    <a:pt x="4" y="46"/>
                    <a:pt x="18" y="39"/>
                    <a:pt x="24" y="42"/>
                  </a:cubicBezTo>
                  <a:cubicBezTo>
                    <a:pt x="26" y="42"/>
                    <a:pt x="30" y="45"/>
                    <a:pt x="32" y="46"/>
                  </a:cubicBezTo>
                  <a:cubicBezTo>
                    <a:pt x="42" y="49"/>
                    <a:pt x="58" y="45"/>
                    <a:pt x="58" y="31"/>
                  </a:cubicBezTo>
                  <a:cubicBezTo>
                    <a:pt x="58" y="26"/>
                    <a:pt x="57" y="21"/>
                    <a:pt x="56" y="17"/>
                  </a:cubicBezTo>
                  <a:cubicBezTo>
                    <a:pt x="56" y="16"/>
                    <a:pt x="55" y="14"/>
                    <a:pt x="55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40;p1">
              <a:extLst>
                <a:ext uri="{FF2B5EF4-FFF2-40B4-BE49-F238E27FC236}">
                  <a16:creationId xmlns:a16="http://schemas.microsoft.com/office/drawing/2014/main" id="{4FA3107C-F1B4-43A8-8F6C-2231F826B880}"/>
                </a:ext>
              </a:extLst>
            </p:cNvPr>
            <p:cNvSpPr/>
            <p:nvPr/>
          </p:nvSpPr>
          <p:spPr>
            <a:xfrm>
              <a:off x="14038263" y="2527300"/>
              <a:ext cx="25400" cy="30163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33" y="49"/>
                  </a:moveTo>
                  <a:cubicBezTo>
                    <a:pt x="35" y="49"/>
                    <a:pt x="37" y="51"/>
                    <a:pt x="38" y="52"/>
                  </a:cubicBezTo>
                  <a:cubicBezTo>
                    <a:pt x="41" y="54"/>
                    <a:pt x="44" y="54"/>
                    <a:pt x="45" y="49"/>
                  </a:cubicBezTo>
                  <a:cubicBezTo>
                    <a:pt x="45" y="43"/>
                    <a:pt x="36" y="39"/>
                    <a:pt x="30" y="41"/>
                  </a:cubicBezTo>
                  <a:cubicBezTo>
                    <a:pt x="18" y="47"/>
                    <a:pt x="7" y="36"/>
                    <a:pt x="11" y="23"/>
                  </a:cubicBezTo>
                  <a:cubicBezTo>
                    <a:pt x="12" y="21"/>
                    <a:pt x="15" y="11"/>
                    <a:pt x="13" y="7"/>
                  </a:cubicBezTo>
                  <a:cubicBezTo>
                    <a:pt x="10" y="3"/>
                    <a:pt x="0" y="0"/>
                    <a:pt x="1" y="7"/>
                  </a:cubicBezTo>
                  <a:cubicBezTo>
                    <a:pt x="2" y="10"/>
                    <a:pt x="5" y="11"/>
                    <a:pt x="5" y="13"/>
                  </a:cubicBezTo>
                  <a:cubicBezTo>
                    <a:pt x="6" y="17"/>
                    <a:pt x="3" y="21"/>
                    <a:pt x="2" y="27"/>
                  </a:cubicBezTo>
                  <a:cubicBezTo>
                    <a:pt x="1" y="37"/>
                    <a:pt x="7" y="53"/>
                    <a:pt x="23" y="52"/>
                  </a:cubicBezTo>
                  <a:cubicBezTo>
                    <a:pt x="25" y="52"/>
                    <a:pt x="30" y="50"/>
                    <a:pt x="33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41;p1">
              <a:extLst>
                <a:ext uri="{FF2B5EF4-FFF2-40B4-BE49-F238E27FC236}">
                  <a16:creationId xmlns:a16="http://schemas.microsoft.com/office/drawing/2014/main" id="{59871A18-8FD0-4DCF-B528-ED31965DD8C6}"/>
                </a:ext>
              </a:extLst>
            </p:cNvPr>
            <p:cNvSpPr/>
            <p:nvPr/>
          </p:nvSpPr>
          <p:spPr>
            <a:xfrm>
              <a:off x="14274800" y="27527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3" y="7"/>
                    <a:pt x="4" y="5"/>
                  </a:cubicBezTo>
                  <a:cubicBezTo>
                    <a:pt x="5" y="2"/>
                    <a:pt x="4" y="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42;p1">
              <a:extLst>
                <a:ext uri="{FF2B5EF4-FFF2-40B4-BE49-F238E27FC236}">
                  <a16:creationId xmlns:a16="http://schemas.microsoft.com/office/drawing/2014/main" id="{2A77B141-C99A-4997-97AA-8BD1E2A8696D}"/>
                </a:ext>
              </a:extLst>
            </p:cNvPr>
            <p:cNvSpPr/>
            <p:nvPr/>
          </p:nvSpPr>
          <p:spPr>
            <a:xfrm>
              <a:off x="14112875" y="240347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5" y="8"/>
                    <a:pt x="8" y="7"/>
                    <a:pt x="7" y="4"/>
                  </a:cubicBezTo>
                  <a:cubicBezTo>
                    <a:pt x="5" y="2"/>
                    <a:pt x="0" y="0"/>
                    <a:pt x="0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43;p1">
              <a:extLst>
                <a:ext uri="{FF2B5EF4-FFF2-40B4-BE49-F238E27FC236}">
                  <a16:creationId xmlns:a16="http://schemas.microsoft.com/office/drawing/2014/main" id="{6DC7A707-1E97-49FB-AB64-667A69FCD1C9}"/>
                </a:ext>
              </a:extLst>
            </p:cNvPr>
            <p:cNvSpPr/>
            <p:nvPr/>
          </p:nvSpPr>
          <p:spPr>
            <a:xfrm>
              <a:off x="14285913" y="2994025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4" y="0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7" y="12"/>
                    <a:pt x="8" y="14"/>
                  </a:cubicBezTo>
                  <a:cubicBezTo>
                    <a:pt x="8" y="14"/>
                    <a:pt x="10" y="14"/>
                    <a:pt x="11" y="13"/>
                  </a:cubicBezTo>
                  <a:cubicBezTo>
                    <a:pt x="13" y="12"/>
                    <a:pt x="11" y="9"/>
                    <a:pt x="10" y="7"/>
                  </a:cubicBezTo>
                  <a:cubicBezTo>
                    <a:pt x="8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44;p1">
              <a:extLst>
                <a:ext uri="{FF2B5EF4-FFF2-40B4-BE49-F238E27FC236}">
                  <a16:creationId xmlns:a16="http://schemas.microsoft.com/office/drawing/2014/main" id="{C024D36B-56AB-4161-AA1D-0BA449E9B15A}"/>
                </a:ext>
              </a:extLst>
            </p:cNvPr>
            <p:cNvSpPr/>
            <p:nvPr/>
          </p:nvSpPr>
          <p:spPr>
            <a:xfrm>
              <a:off x="14282738" y="3000375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4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6" y="10"/>
                    <a:pt x="7" y="12"/>
                  </a:cubicBezTo>
                  <a:cubicBezTo>
                    <a:pt x="7" y="13"/>
                    <a:pt x="9" y="12"/>
                    <a:pt x="9" y="12"/>
                  </a:cubicBezTo>
                  <a:cubicBezTo>
                    <a:pt x="11" y="10"/>
                    <a:pt x="9" y="8"/>
                    <a:pt x="8" y="6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45;p1">
              <a:extLst>
                <a:ext uri="{FF2B5EF4-FFF2-40B4-BE49-F238E27FC236}">
                  <a16:creationId xmlns:a16="http://schemas.microsoft.com/office/drawing/2014/main" id="{FA763A0E-04E6-401C-BBA8-0410CFFBF400}"/>
                </a:ext>
              </a:extLst>
            </p:cNvPr>
            <p:cNvSpPr/>
            <p:nvPr/>
          </p:nvSpPr>
          <p:spPr>
            <a:xfrm>
              <a:off x="14274800" y="2749550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46;p1">
              <a:extLst>
                <a:ext uri="{FF2B5EF4-FFF2-40B4-BE49-F238E27FC236}">
                  <a16:creationId xmlns:a16="http://schemas.microsoft.com/office/drawing/2014/main" id="{A2F06CEE-8B1B-4DDA-ACB3-606E028E2324}"/>
                </a:ext>
              </a:extLst>
            </p:cNvPr>
            <p:cNvSpPr/>
            <p:nvPr/>
          </p:nvSpPr>
          <p:spPr>
            <a:xfrm>
              <a:off x="14277975" y="2760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6"/>
                  </a:move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7;p1">
              <a:extLst>
                <a:ext uri="{FF2B5EF4-FFF2-40B4-BE49-F238E27FC236}">
                  <a16:creationId xmlns:a16="http://schemas.microsoft.com/office/drawing/2014/main" id="{3D9109D7-3E81-4F4E-96B2-837673021E3A}"/>
                </a:ext>
              </a:extLst>
            </p:cNvPr>
            <p:cNvSpPr/>
            <p:nvPr/>
          </p:nvSpPr>
          <p:spPr>
            <a:xfrm>
              <a:off x="14222413" y="27400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3"/>
                  </a:moveTo>
                  <a:cubicBezTo>
                    <a:pt x="1" y="4"/>
                    <a:pt x="0" y="6"/>
                    <a:pt x="1" y="6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7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8;p1">
              <a:extLst>
                <a:ext uri="{FF2B5EF4-FFF2-40B4-BE49-F238E27FC236}">
                  <a16:creationId xmlns:a16="http://schemas.microsoft.com/office/drawing/2014/main" id="{522AB53B-F83D-49A3-BD63-07AA7D7124AC}"/>
                </a:ext>
              </a:extLst>
            </p:cNvPr>
            <p:cNvSpPr/>
            <p:nvPr/>
          </p:nvSpPr>
          <p:spPr>
            <a:xfrm>
              <a:off x="14225588" y="27447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3"/>
                  </a:moveTo>
                  <a:cubicBezTo>
                    <a:pt x="0" y="5"/>
                    <a:pt x="1" y="7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0"/>
                    <a:pt x="1" y="1"/>
                    <a:pt x="0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9;p1">
              <a:extLst>
                <a:ext uri="{FF2B5EF4-FFF2-40B4-BE49-F238E27FC236}">
                  <a16:creationId xmlns:a16="http://schemas.microsoft.com/office/drawing/2014/main" id="{DF0C6888-B0D7-4BB8-8B0C-7AA0EB4EF2A2}"/>
                </a:ext>
              </a:extLst>
            </p:cNvPr>
            <p:cNvSpPr/>
            <p:nvPr/>
          </p:nvSpPr>
          <p:spPr>
            <a:xfrm>
              <a:off x="14282738" y="30083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1" y="1"/>
                  </a:moveTo>
                  <a:cubicBezTo>
                    <a:pt x="0" y="4"/>
                    <a:pt x="0" y="10"/>
                    <a:pt x="0" y="11"/>
                  </a:cubicBezTo>
                  <a:cubicBezTo>
                    <a:pt x="0" y="13"/>
                    <a:pt x="2" y="13"/>
                    <a:pt x="3" y="13"/>
                  </a:cubicBezTo>
                  <a:cubicBezTo>
                    <a:pt x="5" y="13"/>
                    <a:pt x="5" y="9"/>
                    <a:pt x="5" y="8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50;p1">
              <a:extLst>
                <a:ext uri="{FF2B5EF4-FFF2-40B4-BE49-F238E27FC236}">
                  <a16:creationId xmlns:a16="http://schemas.microsoft.com/office/drawing/2014/main" id="{0426641C-2AA7-4099-BD1F-6046149904A7}"/>
                </a:ext>
              </a:extLst>
            </p:cNvPr>
            <p:cNvSpPr/>
            <p:nvPr/>
          </p:nvSpPr>
          <p:spPr>
            <a:xfrm>
              <a:off x="14247813" y="2366963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31" h="70" extrusionOk="0">
                  <a:moveTo>
                    <a:pt x="2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3" y="49"/>
                    <a:pt x="17" y="55"/>
                    <a:pt x="13" y="50"/>
                  </a:cubicBezTo>
                  <a:cubicBezTo>
                    <a:pt x="10" y="47"/>
                    <a:pt x="10" y="44"/>
                    <a:pt x="10" y="37"/>
                  </a:cubicBezTo>
                  <a:cubicBezTo>
                    <a:pt x="9" y="31"/>
                    <a:pt x="9" y="19"/>
                    <a:pt x="14" y="15"/>
                  </a:cubicBezTo>
                  <a:cubicBezTo>
                    <a:pt x="17" y="13"/>
                    <a:pt x="21" y="10"/>
                    <a:pt x="23" y="14"/>
                  </a:cubicBezTo>
                  <a:cubicBezTo>
                    <a:pt x="24" y="15"/>
                    <a:pt x="25" y="24"/>
                    <a:pt x="25" y="24"/>
                  </a:cubicBezTo>
                  <a:cubicBezTo>
                    <a:pt x="31" y="24"/>
                    <a:pt x="29" y="0"/>
                    <a:pt x="19" y="3"/>
                  </a:cubicBezTo>
                  <a:cubicBezTo>
                    <a:pt x="15" y="4"/>
                    <a:pt x="12" y="5"/>
                    <a:pt x="8" y="9"/>
                  </a:cubicBezTo>
                  <a:cubicBezTo>
                    <a:pt x="0" y="17"/>
                    <a:pt x="4" y="37"/>
                    <a:pt x="3" y="49"/>
                  </a:cubicBezTo>
                  <a:cubicBezTo>
                    <a:pt x="1" y="70"/>
                    <a:pt x="27" y="62"/>
                    <a:pt x="27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51;p1">
              <a:extLst>
                <a:ext uri="{FF2B5EF4-FFF2-40B4-BE49-F238E27FC236}">
                  <a16:creationId xmlns:a16="http://schemas.microsoft.com/office/drawing/2014/main" id="{00C939A3-E059-4EB9-A698-6F8A608D8CF4}"/>
                </a:ext>
              </a:extLst>
            </p:cNvPr>
            <p:cNvSpPr/>
            <p:nvPr/>
          </p:nvSpPr>
          <p:spPr>
            <a:xfrm>
              <a:off x="14108113" y="24114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3"/>
                  </a:moveTo>
                  <a:cubicBezTo>
                    <a:pt x="0" y="7"/>
                    <a:pt x="7" y="6"/>
                    <a:pt x="9" y="3"/>
                  </a:cubicBezTo>
                  <a:cubicBezTo>
                    <a:pt x="10" y="0"/>
                    <a:pt x="2" y="0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52;p1">
              <a:extLst>
                <a:ext uri="{FF2B5EF4-FFF2-40B4-BE49-F238E27FC236}">
                  <a16:creationId xmlns:a16="http://schemas.microsoft.com/office/drawing/2014/main" id="{3253F2BF-AA29-402E-B361-D08552F88F96}"/>
                </a:ext>
              </a:extLst>
            </p:cNvPr>
            <p:cNvSpPr/>
            <p:nvPr/>
          </p:nvSpPr>
          <p:spPr>
            <a:xfrm>
              <a:off x="14289088" y="2989263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3" y="5"/>
                    <a:pt x="8" y="11"/>
                    <a:pt x="10" y="13"/>
                  </a:cubicBezTo>
                  <a:cubicBezTo>
                    <a:pt x="10" y="13"/>
                    <a:pt x="12" y="13"/>
                    <a:pt x="13" y="12"/>
                  </a:cubicBezTo>
                  <a:cubicBezTo>
                    <a:pt x="15" y="10"/>
                    <a:pt x="12" y="7"/>
                    <a:pt x="11" y="6"/>
                  </a:cubicBezTo>
                  <a:cubicBezTo>
                    <a:pt x="8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53;p1">
              <a:extLst>
                <a:ext uri="{FF2B5EF4-FFF2-40B4-BE49-F238E27FC236}">
                  <a16:creationId xmlns:a16="http://schemas.microsoft.com/office/drawing/2014/main" id="{7493BA6B-D76A-492E-92E5-77BD67441940}"/>
                </a:ext>
              </a:extLst>
            </p:cNvPr>
            <p:cNvSpPr/>
            <p:nvPr/>
          </p:nvSpPr>
          <p:spPr>
            <a:xfrm>
              <a:off x="14365288" y="2781300"/>
              <a:ext cx="103188" cy="38100"/>
            </a:xfrm>
            <a:custGeom>
              <a:avLst/>
              <a:gdLst/>
              <a:ahLst/>
              <a:cxnLst/>
              <a:rect l="l" t="t" r="r" b="b"/>
              <a:pathLst>
                <a:path w="184" h="68" extrusionOk="0">
                  <a:moveTo>
                    <a:pt x="62" y="65"/>
                  </a:moveTo>
                  <a:cubicBezTo>
                    <a:pt x="62" y="66"/>
                    <a:pt x="62" y="66"/>
                    <a:pt x="62" y="67"/>
                  </a:cubicBezTo>
                  <a:cubicBezTo>
                    <a:pt x="91" y="67"/>
                    <a:pt x="105" y="68"/>
                    <a:pt x="119" y="68"/>
                  </a:cubicBezTo>
                  <a:cubicBezTo>
                    <a:pt x="119" y="66"/>
                    <a:pt x="120" y="65"/>
                    <a:pt x="12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5"/>
                    <a:pt x="131" y="66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44" y="61"/>
                    <a:pt x="156" y="51"/>
                    <a:pt x="164" y="42"/>
                  </a:cubicBezTo>
                  <a:cubicBezTo>
                    <a:pt x="168" y="37"/>
                    <a:pt x="184" y="14"/>
                    <a:pt x="181" y="4"/>
                  </a:cubicBezTo>
                  <a:cubicBezTo>
                    <a:pt x="181" y="4"/>
                    <a:pt x="180" y="5"/>
                    <a:pt x="179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7" y="0"/>
                    <a:pt x="168" y="0"/>
                  </a:cubicBezTo>
                  <a:cubicBezTo>
                    <a:pt x="143" y="1"/>
                    <a:pt x="119" y="6"/>
                    <a:pt x="92" y="5"/>
                  </a:cubicBezTo>
                  <a:cubicBezTo>
                    <a:pt x="72" y="4"/>
                    <a:pt x="45" y="3"/>
                    <a:pt x="25" y="1"/>
                  </a:cubicBezTo>
                  <a:cubicBezTo>
                    <a:pt x="18" y="1"/>
                    <a:pt x="12" y="0"/>
                    <a:pt x="7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1" y="11"/>
                    <a:pt x="0" y="11"/>
                  </a:cubicBezTo>
                  <a:cubicBezTo>
                    <a:pt x="6" y="29"/>
                    <a:pt x="27" y="63"/>
                    <a:pt x="52" y="66"/>
                  </a:cubicBezTo>
                  <a:cubicBezTo>
                    <a:pt x="52" y="66"/>
                    <a:pt x="52" y="65"/>
                    <a:pt x="52" y="64"/>
                  </a:cubicBezTo>
                  <a:lnTo>
                    <a:pt x="62" y="65"/>
                  </a:lnTo>
                  <a:close/>
                  <a:moveTo>
                    <a:pt x="10" y="10"/>
                  </a:moveTo>
                  <a:cubicBezTo>
                    <a:pt x="10" y="8"/>
                    <a:pt x="17" y="11"/>
                    <a:pt x="24" y="11"/>
                  </a:cubicBezTo>
                  <a:cubicBezTo>
                    <a:pt x="35" y="12"/>
                    <a:pt x="54" y="15"/>
                    <a:pt x="62" y="15"/>
                  </a:cubicBezTo>
                  <a:cubicBezTo>
                    <a:pt x="88" y="14"/>
                    <a:pt x="114" y="14"/>
                    <a:pt x="139" y="13"/>
                  </a:cubicBezTo>
                  <a:cubicBezTo>
                    <a:pt x="148" y="12"/>
                    <a:pt x="159" y="10"/>
                    <a:pt x="166" y="8"/>
                  </a:cubicBezTo>
                  <a:cubicBezTo>
                    <a:pt x="182" y="5"/>
                    <a:pt x="154" y="39"/>
                    <a:pt x="146" y="47"/>
                  </a:cubicBezTo>
                  <a:cubicBezTo>
                    <a:pt x="142" y="51"/>
                    <a:pt x="134" y="55"/>
                    <a:pt x="126" y="56"/>
                  </a:cubicBezTo>
                  <a:cubicBezTo>
                    <a:pt x="107" y="59"/>
                    <a:pt x="78" y="57"/>
                    <a:pt x="65" y="58"/>
                  </a:cubicBezTo>
                  <a:cubicBezTo>
                    <a:pt x="42" y="59"/>
                    <a:pt x="9" y="27"/>
                    <a:pt x="1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54;p1">
              <a:extLst>
                <a:ext uri="{FF2B5EF4-FFF2-40B4-BE49-F238E27FC236}">
                  <a16:creationId xmlns:a16="http://schemas.microsoft.com/office/drawing/2014/main" id="{22A04896-33BF-4CCB-B6D1-E6B2CB356CA9}"/>
                </a:ext>
              </a:extLst>
            </p:cNvPr>
            <p:cNvSpPr/>
            <p:nvPr/>
          </p:nvSpPr>
          <p:spPr>
            <a:xfrm>
              <a:off x="14289088" y="2306638"/>
              <a:ext cx="250825" cy="481013"/>
            </a:xfrm>
            <a:custGeom>
              <a:avLst/>
              <a:gdLst/>
              <a:ahLst/>
              <a:cxnLst/>
              <a:rect l="l" t="t" r="r" b="b"/>
              <a:pathLst>
                <a:path w="448" h="860" extrusionOk="0">
                  <a:moveTo>
                    <a:pt x="136" y="849"/>
                  </a:moveTo>
                  <a:cubicBezTo>
                    <a:pt x="138" y="848"/>
                    <a:pt x="141" y="848"/>
                    <a:pt x="144" y="849"/>
                  </a:cubicBezTo>
                  <a:cubicBezTo>
                    <a:pt x="144" y="848"/>
                    <a:pt x="144" y="848"/>
                    <a:pt x="144" y="848"/>
                  </a:cubicBezTo>
                  <a:cubicBezTo>
                    <a:pt x="134" y="847"/>
                    <a:pt x="118" y="836"/>
                    <a:pt x="112" y="829"/>
                  </a:cubicBezTo>
                  <a:cubicBezTo>
                    <a:pt x="106" y="821"/>
                    <a:pt x="100" y="813"/>
                    <a:pt x="97" y="804"/>
                  </a:cubicBezTo>
                  <a:cubicBezTo>
                    <a:pt x="101" y="805"/>
                    <a:pt x="105" y="806"/>
                    <a:pt x="108" y="807"/>
                  </a:cubicBezTo>
                  <a:cubicBezTo>
                    <a:pt x="115" y="809"/>
                    <a:pt x="127" y="819"/>
                    <a:pt x="128" y="819"/>
                  </a:cubicBezTo>
                  <a:cubicBezTo>
                    <a:pt x="129" y="819"/>
                    <a:pt x="130" y="815"/>
                    <a:pt x="130" y="814"/>
                  </a:cubicBezTo>
                  <a:cubicBezTo>
                    <a:pt x="130" y="810"/>
                    <a:pt x="121" y="804"/>
                    <a:pt x="118" y="801"/>
                  </a:cubicBezTo>
                  <a:cubicBezTo>
                    <a:pt x="112" y="798"/>
                    <a:pt x="97" y="795"/>
                    <a:pt x="88" y="790"/>
                  </a:cubicBezTo>
                  <a:cubicBezTo>
                    <a:pt x="80" y="786"/>
                    <a:pt x="76" y="778"/>
                    <a:pt x="71" y="768"/>
                  </a:cubicBezTo>
                  <a:cubicBezTo>
                    <a:pt x="65" y="756"/>
                    <a:pt x="64" y="746"/>
                    <a:pt x="63" y="737"/>
                  </a:cubicBezTo>
                  <a:cubicBezTo>
                    <a:pt x="69" y="740"/>
                    <a:pt x="74" y="742"/>
                    <a:pt x="81" y="744"/>
                  </a:cubicBezTo>
                  <a:cubicBezTo>
                    <a:pt x="85" y="746"/>
                    <a:pt x="90" y="748"/>
                    <a:pt x="94" y="751"/>
                  </a:cubicBezTo>
                  <a:cubicBezTo>
                    <a:pt x="100" y="756"/>
                    <a:pt x="105" y="761"/>
                    <a:pt x="105" y="761"/>
                  </a:cubicBezTo>
                  <a:cubicBezTo>
                    <a:pt x="107" y="762"/>
                    <a:pt x="108" y="758"/>
                    <a:pt x="108" y="757"/>
                  </a:cubicBezTo>
                  <a:cubicBezTo>
                    <a:pt x="108" y="753"/>
                    <a:pt x="98" y="742"/>
                    <a:pt x="92" y="739"/>
                  </a:cubicBezTo>
                  <a:cubicBezTo>
                    <a:pt x="83" y="734"/>
                    <a:pt x="71" y="732"/>
                    <a:pt x="62" y="725"/>
                  </a:cubicBezTo>
                  <a:cubicBezTo>
                    <a:pt x="57" y="721"/>
                    <a:pt x="53" y="719"/>
                    <a:pt x="50" y="716"/>
                  </a:cubicBezTo>
                  <a:cubicBezTo>
                    <a:pt x="48" y="712"/>
                    <a:pt x="46" y="708"/>
                    <a:pt x="43" y="698"/>
                  </a:cubicBezTo>
                  <a:cubicBezTo>
                    <a:pt x="40" y="690"/>
                    <a:pt x="40" y="685"/>
                    <a:pt x="40" y="678"/>
                  </a:cubicBezTo>
                  <a:cubicBezTo>
                    <a:pt x="40" y="674"/>
                    <a:pt x="40" y="671"/>
                    <a:pt x="41" y="667"/>
                  </a:cubicBezTo>
                  <a:cubicBezTo>
                    <a:pt x="53" y="674"/>
                    <a:pt x="68" y="681"/>
                    <a:pt x="76" y="686"/>
                  </a:cubicBezTo>
                  <a:cubicBezTo>
                    <a:pt x="79" y="688"/>
                    <a:pt x="85" y="695"/>
                    <a:pt x="88" y="698"/>
                  </a:cubicBezTo>
                  <a:cubicBezTo>
                    <a:pt x="88" y="699"/>
                    <a:pt x="95" y="698"/>
                    <a:pt x="88" y="686"/>
                  </a:cubicBezTo>
                  <a:cubicBezTo>
                    <a:pt x="80" y="672"/>
                    <a:pt x="50" y="665"/>
                    <a:pt x="39" y="652"/>
                  </a:cubicBezTo>
                  <a:cubicBezTo>
                    <a:pt x="34" y="647"/>
                    <a:pt x="26" y="636"/>
                    <a:pt x="25" y="629"/>
                  </a:cubicBezTo>
                  <a:cubicBezTo>
                    <a:pt x="24" y="623"/>
                    <a:pt x="25" y="613"/>
                    <a:pt x="27" y="605"/>
                  </a:cubicBezTo>
                  <a:cubicBezTo>
                    <a:pt x="28" y="607"/>
                    <a:pt x="30" y="609"/>
                    <a:pt x="32" y="610"/>
                  </a:cubicBezTo>
                  <a:cubicBezTo>
                    <a:pt x="36" y="612"/>
                    <a:pt x="46" y="616"/>
                    <a:pt x="55" y="622"/>
                  </a:cubicBezTo>
                  <a:cubicBezTo>
                    <a:pt x="61" y="626"/>
                    <a:pt x="67" y="629"/>
                    <a:pt x="70" y="632"/>
                  </a:cubicBezTo>
                  <a:cubicBezTo>
                    <a:pt x="71" y="633"/>
                    <a:pt x="74" y="631"/>
                    <a:pt x="74" y="630"/>
                  </a:cubicBezTo>
                  <a:cubicBezTo>
                    <a:pt x="76" y="625"/>
                    <a:pt x="65" y="617"/>
                    <a:pt x="52" y="611"/>
                  </a:cubicBezTo>
                  <a:cubicBezTo>
                    <a:pt x="41" y="605"/>
                    <a:pt x="30" y="599"/>
                    <a:pt x="27" y="594"/>
                  </a:cubicBezTo>
                  <a:cubicBezTo>
                    <a:pt x="17" y="582"/>
                    <a:pt x="12" y="560"/>
                    <a:pt x="20" y="544"/>
                  </a:cubicBezTo>
                  <a:cubicBezTo>
                    <a:pt x="24" y="547"/>
                    <a:pt x="28" y="550"/>
                    <a:pt x="33" y="553"/>
                  </a:cubicBezTo>
                  <a:cubicBezTo>
                    <a:pt x="38" y="557"/>
                    <a:pt x="46" y="561"/>
                    <a:pt x="53" y="564"/>
                  </a:cubicBezTo>
                  <a:cubicBezTo>
                    <a:pt x="55" y="565"/>
                    <a:pt x="68" y="574"/>
                    <a:pt x="70" y="574"/>
                  </a:cubicBezTo>
                  <a:cubicBezTo>
                    <a:pt x="81" y="571"/>
                    <a:pt x="63" y="561"/>
                    <a:pt x="47" y="551"/>
                  </a:cubicBezTo>
                  <a:cubicBezTo>
                    <a:pt x="39" y="546"/>
                    <a:pt x="32" y="544"/>
                    <a:pt x="27" y="540"/>
                  </a:cubicBezTo>
                  <a:cubicBezTo>
                    <a:pt x="20" y="532"/>
                    <a:pt x="15" y="517"/>
                    <a:pt x="14" y="507"/>
                  </a:cubicBezTo>
                  <a:cubicBezTo>
                    <a:pt x="13" y="500"/>
                    <a:pt x="13" y="491"/>
                    <a:pt x="15" y="484"/>
                  </a:cubicBezTo>
                  <a:cubicBezTo>
                    <a:pt x="15" y="483"/>
                    <a:pt x="15" y="480"/>
                    <a:pt x="16" y="478"/>
                  </a:cubicBezTo>
                  <a:cubicBezTo>
                    <a:pt x="17" y="480"/>
                    <a:pt x="24" y="486"/>
                    <a:pt x="31" y="490"/>
                  </a:cubicBezTo>
                  <a:cubicBezTo>
                    <a:pt x="42" y="496"/>
                    <a:pt x="63" y="503"/>
                    <a:pt x="71" y="513"/>
                  </a:cubicBezTo>
                  <a:cubicBezTo>
                    <a:pt x="76" y="520"/>
                    <a:pt x="79" y="524"/>
                    <a:pt x="82" y="527"/>
                  </a:cubicBezTo>
                  <a:cubicBezTo>
                    <a:pt x="84" y="529"/>
                    <a:pt x="86" y="528"/>
                    <a:pt x="87" y="524"/>
                  </a:cubicBezTo>
                  <a:cubicBezTo>
                    <a:pt x="88" y="523"/>
                    <a:pt x="87" y="521"/>
                    <a:pt x="86" y="518"/>
                  </a:cubicBezTo>
                  <a:cubicBezTo>
                    <a:pt x="85" y="510"/>
                    <a:pt x="88" y="497"/>
                    <a:pt x="94" y="481"/>
                  </a:cubicBezTo>
                  <a:cubicBezTo>
                    <a:pt x="102" y="457"/>
                    <a:pt x="114" y="429"/>
                    <a:pt x="130" y="402"/>
                  </a:cubicBezTo>
                  <a:cubicBezTo>
                    <a:pt x="141" y="384"/>
                    <a:pt x="152" y="368"/>
                    <a:pt x="161" y="355"/>
                  </a:cubicBezTo>
                  <a:cubicBezTo>
                    <a:pt x="168" y="344"/>
                    <a:pt x="216" y="289"/>
                    <a:pt x="222" y="284"/>
                  </a:cubicBezTo>
                  <a:cubicBezTo>
                    <a:pt x="241" y="269"/>
                    <a:pt x="261" y="243"/>
                    <a:pt x="275" y="224"/>
                  </a:cubicBezTo>
                  <a:cubicBezTo>
                    <a:pt x="279" y="218"/>
                    <a:pt x="290" y="192"/>
                    <a:pt x="290" y="186"/>
                  </a:cubicBezTo>
                  <a:cubicBezTo>
                    <a:pt x="291" y="177"/>
                    <a:pt x="291" y="170"/>
                    <a:pt x="290" y="162"/>
                  </a:cubicBezTo>
                  <a:cubicBezTo>
                    <a:pt x="288" y="148"/>
                    <a:pt x="284" y="138"/>
                    <a:pt x="270" y="131"/>
                  </a:cubicBezTo>
                  <a:cubicBezTo>
                    <a:pt x="261" y="126"/>
                    <a:pt x="252" y="126"/>
                    <a:pt x="248" y="124"/>
                  </a:cubicBezTo>
                  <a:cubicBezTo>
                    <a:pt x="250" y="119"/>
                    <a:pt x="261" y="110"/>
                    <a:pt x="267" y="108"/>
                  </a:cubicBezTo>
                  <a:cubicBezTo>
                    <a:pt x="273" y="107"/>
                    <a:pt x="291" y="104"/>
                    <a:pt x="299" y="111"/>
                  </a:cubicBezTo>
                  <a:cubicBezTo>
                    <a:pt x="313" y="124"/>
                    <a:pt x="311" y="128"/>
                    <a:pt x="312" y="152"/>
                  </a:cubicBezTo>
                  <a:cubicBezTo>
                    <a:pt x="312" y="157"/>
                    <a:pt x="314" y="158"/>
                    <a:pt x="316" y="156"/>
                  </a:cubicBezTo>
                  <a:cubicBezTo>
                    <a:pt x="319" y="154"/>
                    <a:pt x="321" y="128"/>
                    <a:pt x="322" y="126"/>
                  </a:cubicBezTo>
                  <a:cubicBezTo>
                    <a:pt x="331" y="84"/>
                    <a:pt x="365" y="57"/>
                    <a:pt x="372" y="23"/>
                  </a:cubicBezTo>
                  <a:cubicBezTo>
                    <a:pt x="378" y="35"/>
                    <a:pt x="380" y="50"/>
                    <a:pt x="379" y="64"/>
                  </a:cubicBezTo>
                  <a:cubicBezTo>
                    <a:pt x="379" y="82"/>
                    <a:pt x="372" y="95"/>
                    <a:pt x="363" y="110"/>
                  </a:cubicBezTo>
                  <a:cubicBezTo>
                    <a:pt x="361" y="114"/>
                    <a:pt x="347" y="134"/>
                    <a:pt x="343" y="144"/>
                  </a:cubicBezTo>
                  <a:cubicBezTo>
                    <a:pt x="341" y="146"/>
                    <a:pt x="343" y="148"/>
                    <a:pt x="345" y="148"/>
                  </a:cubicBezTo>
                  <a:cubicBezTo>
                    <a:pt x="352" y="143"/>
                    <a:pt x="377" y="105"/>
                    <a:pt x="381" y="99"/>
                  </a:cubicBezTo>
                  <a:cubicBezTo>
                    <a:pt x="383" y="97"/>
                    <a:pt x="385" y="89"/>
                    <a:pt x="387" y="82"/>
                  </a:cubicBezTo>
                  <a:cubicBezTo>
                    <a:pt x="397" y="90"/>
                    <a:pt x="398" y="131"/>
                    <a:pt x="391" y="143"/>
                  </a:cubicBezTo>
                  <a:cubicBezTo>
                    <a:pt x="382" y="160"/>
                    <a:pt x="379" y="166"/>
                    <a:pt x="365" y="182"/>
                  </a:cubicBezTo>
                  <a:cubicBezTo>
                    <a:pt x="362" y="186"/>
                    <a:pt x="343" y="207"/>
                    <a:pt x="346" y="209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52" y="210"/>
                    <a:pt x="357" y="203"/>
                    <a:pt x="360" y="201"/>
                  </a:cubicBezTo>
                  <a:cubicBezTo>
                    <a:pt x="368" y="194"/>
                    <a:pt x="381" y="181"/>
                    <a:pt x="390" y="166"/>
                  </a:cubicBezTo>
                  <a:cubicBezTo>
                    <a:pt x="391" y="164"/>
                    <a:pt x="393" y="161"/>
                    <a:pt x="394" y="158"/>
                  </a:cubicBezTo>
                  <a:cubicBezTo>
                    <a:pt x="404" y="214"/>
                    <a:pt x="366" y="232"/>
                    <a:pt x="337" y="251"/>
                  </a:cubicBezTo>
                  <a:cubicBezTo>
                    <a:pt x="331" y="255"/>
                    <a:pt x="334" y="259"/>
                    <a:pt x="337" y="258"/>
                  </a:cubicBezTo>
                  <a:cubicBezTo>
                    <a:pt x="339" y="257"/>
                    <a:pt x="342" y="257"/>
                    <a:pt x="343" y="256"/>
                  </a:cubicBezTo>
                  <a:cubicBezTo>
                    <a:pt x="347" y="254"/>
                    <a:pt x="358" y="248"/>
                    <a:pt x="362" y="245"/>
                  </a:cubicBezTo>
                  <a:cubicBezTo>
                    <a:pt x="371" y="239"/>
                    <a:pt x="378" y="234"/>
                    <a:pt x="383" y="228"/>
                  </a:cubicBezTo>
                  <a:cubicBezTo>
                    <a:pt x="386" y="255"/>
                    <a:pt x="359" y="271"/>
                    <a:pt x="353" y="279"/>
                  </a:cubicBezTo>
                  <a:cubicBezTo>
                    <a:pt x="340" y="271"/>
                    <a:pt x="324" y="271"/>
                    <a:pt x="312" y="282"/>
                  </a:cubicBezTo>
                  <a:cubicBezTo>
                    <a:pt x="331" y="281"/>
                    <a:pt x="335" y="281"/>
                    <a:pt x="341" y="283"/>
                  </a:cubicBezTo>
                  <a:cubicBezTo>
                    <a:pt x="355" y="289"/>
                    <a:pt x="363" y="298"/>
                    <a:pt x="364" y="313"/>
                  </a:cubicBezTo>
                  <a:cubicBezTo>
                    <a:pt x="365" y="323"/>
                    <a:pt x="354" y="342"/>
                    <a:pt x="346" y="347"/>
                  </a:cubicBezTo>
                  <a:cubicBezTo>
                    <a:pt x="350" y="325"/>
                    <a:pt x="327" y="305"/>
                    <a:pt x="305" y="305"/>
                  </a:cubicBezTo>
                  <a:cubicBezTo>
                    <a:pt x="277" y="305"/>
                    <a:pt x="268" y="310"/>
                    <a:pt x="246" y="325"/>
                  </a:cubicBezTo>
                  <a:cubicBezTo>
                    <a:pt x="185" y="378"/>
                    <a:pt x="132" y="455"/>
                    <a:pt x="124" y="538"/>
                  </a:cubicBezTo>
                  <a:cubicBezTo>
                    <a:pt x="122" y="558"/>
                    <a:pt x="120" y="590"/>
                    <a:pt x="125" y="619"/>
                  </a:cubicBezTo>
                  <a:cubicBezTo>
                    <a:pt x="127" y="630"/>
                    <a:pt x="129" y="635"/>
                    <a:pt x="132" y="644"/>
                  </a:cubicBezTo>
                  <a:cubicBezTo>
                    <a:pt x="138" y="658"/>
                    <a:pt x="150" y="692"/>
                    <a:pt x="156" y="707"/>
                  </a:cubicBezTo>
                  <a:cubicBezTo>
                    <a:pt x="158" y="713"/>
                    <a:pt x="177" y="753"/>
                    <a:pt x="182" y="768"/>
                  </a:cubicBezTo>
                  <a:cubicBezTo>
                    <a:pt x="179" y="784"/>
                    <a:pt x="179" y="803"/>
                    <a:pt x="191" y="817"/>
                  </a:cubicBezTo>
                  <a:cubicBezTo>
                    <a:pt x="204" y="819"/>
                    <a:pt x="195" y="802"/>
                    <a:pt x="194" y="796"/>
                  </a:cubicBezTo>
                  <a:cubicBezTo>
                    <a:pt x="192" y="786"/>
                    <a:pt x="192" y="777"/>
                    <a:pt x="194" y="768"/>
                  </a:cubicBezTo>
                  <a:cubicBezTo>
                    <a:pt x="201" y="738"/>
                    <a:pt x="219" y="708"/>
                    <a:pt x="221" y="676"/>
                  </a:cubicBezTo>
                  <a:cubicBezTo>
                    <a:pt x="221" y="675"/>
                    <a:pt x="221" y="674"/>
                    <a:pt x="223" y="676"/>
                  </a:cubicBezTo>
                  <a:cubicBezTo>
                    <a:pt x="227" y="680"/>
                    <a:pt x="230" y="684"/>
                    <a:pt x="233" y="689"/>
                  </a:cubicBezTo>
                  <a:cubicBezTo>
                    <a:pt x="229" y="690"/>
                    <a:pt x="229" y="690"/>
                    <a:pt x="229" y="690"/>
                  </a:cubicBezTo>
                  <a:cubicBezTo>
                    <a:pt x="230" y="692"/>
                    <a:pt x="230" y="695"/>
                    <a:pt x="230" y="698"/>
                  </a:cubicBezTo>
                  <a:cubicBezTo>
                    <a:pt x="230" y="701"/>
                    <a:pt x="230" y="703"/>
                    <a:pt x="230" y="706"/>
                  </a:cubicBezTo>
                  <a:cubicBezTo>
                    <a:pt x="229" y="720"/>
                    <a:pt x="226" y="734"/>
                    <a:pt x="220" y="746"/>
                  </a:cubicBezTo>
                  <a:cubicBezTo>
                    <a:pt x="220" y="746"/>
                    <a:pt x="220" y="746"/>
                    <a:pt x="220" y="746"/>
                  </a:cubicBezTo>
                  <a:cubicBezTo>
                    <a:pt x="219" y="747"/>
                    <a:pt x="219" y="750"/>
                    <a:pt x="218" y="752"/>
                  </a:cubicBezTo>
                  <a:cubicBezTo>
                    <a:pt x="217" y="754"/>
                    <a:pt x="217" y="757"/>
                    <a:pt x="216" y="759"/>
                  </a:cubicBezTo>
                  <a:cubicBezTo>
                    <a:pt x="213" y="773"/>
                    <a:pt x="211" y="790"/>
                    <a:pt x="212" y="795"/>
                  </a:cubicBezTo>
                  <a:cubicBezTo>
                    <a:pt x="212" y="797"/>
                    <a:pt x="214" y="798"/>
                    <a:pt x="215" y="797"/>
                  </a:cubicBezTo>
                  <a:cubicBezTo>
                    <a:pt x="216" y="797"/>
                    <a:pt x="217" y="795"/>
                    <a:pt x="217" y="794"/>
                  </a:cubicBezTo>
                  <a:cubicBezTo>
                    <a:pt x="216" y="789"/>
                    <a:pt x="218" y="773"/>
                    <a:pt x="220" y="761"/>
                  </a:cubicBezTo>
                  <a:cubicBezTo>
                    <a:pt x="221" y="758"/>
                    <a:pt x="222" y="756"/>
                    <a:pt x="222" y="754"/>
                  </a:cubicBezTo>
                  <a:cubicBezTo>
                    <a:pt x="223" y="752"/>
                    <a:pt x="224" y="750"/>
                    <a:pt x="224" y="748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30" y="736"/>
                    <a:pt x="234" y="721"/>
                    <a:pt x="235" y="706"/>
                  </a:cubicBezTo>
                  <a:cubicBezTo>
                    <a:pt x="235" y="703"/>
                    <a:pt x="235" y="700"/>
                    <a:pt x="235" y="697"/>
                  </a:cubicBezTo>
                  <a:cubicBezTo>
                    <a:pt x="235" y="695"/>
                    <a:pt x="234" y="693"/>
                    <a:pt x="234" y="691"/>
                  </a:cubicBezTo>
                  <a:cubicBezTo>
                    <a:pt x="243" y="705"/>
                    <a:pt x="251" y="723"/>
                    <a:pt x="252" y="746"/>
                  </a:cubicBezTo>
                  <a:cubicBezTo>
                    <a:pt x="253" y="760"/>
                    <a:pt x="252" y="775"/>
                    <a:pt x="249" y="789"/>
                  </a:cubicBezTo>
                  <a:cubicBezTo>
                    <a:pt x="248" y="798"/>
                    <a:pt x="245" y="812"/>
                    <a:pt x="244" y="817"/>
                  </a:cubicBezTo>
                  <a:cubicBezTo>
                    <a:pt x="244" y="820"/>
                    <a:pt x="249" y="820"/>
                    <a:pt x="252" y="819"/>
                  </a:cubicBezTo>
                  <a:cubicBezTo>
                    <a:pt x="255" y="812"/>
                    <a:pt x="257" y="803"/>
                    <a:pt x="259" y="794"/>
                  </a:cubicBezTo>
                  <a:cubicBezTo>
                    <a:pt x="263" y="782"/>
                    <a:pt x="270" y="761"/>
                    <a:pt x="271" y="757"/>
                  </a:cubicBezTo>
                  <a:cubicBezTo>
                    <a:pt x="277" y="739"/>
                    <a:pt x="281" y="718"/>
                    <a:pt x="284" y="699"/>
                  </a:cubicBezTo>
                  <a:cubicBezTo>
                    <a:pt x="286" y="684"/>
                    <a:pt x="291" y="661"/>
                    <a:pt x="294" y="637"/>
                  </a:cubicBezTo>
                  <a:cubicBezTo>
                    <a:pt x="297" y="613"/>
                    <a:pt x="298" y="589"/>
                    <a:pt x="299" y="573"/>
                  </a:cubicBezTo>
                  <a:cubicBezTo>
                    <a:pt x="302" y="499"/>
                    <a:pt x="266" y="390"/>
                    <a:pt x="225" y="363"/>
                  </a:cubicBezTo>
                  <a:cubicBezTo>
                    <a:pt x="238" y="350"/>
                    <a:pt x="252" y="337"/>
                    <a:pt x="260" y="330"/>
                  </a:cubicBezTo>
                  <a:cubicBezTo>
                    <a:pt x="261" y="330"/>
                    <a:pt x="261" y="329"/>
                    <a:pt x="262" y="329"/>
                  </a:cubicBezTo>
                  <a:cubicBezTo>
                    <a:pt x="280" y="346"/>
                    <a:pt x="310" y="390"/>
                    <a:pt x="320" y="412"/>
                  </a:cubicBezTo>
                  <a:cubicBezTo>
                    <a:pt x="328" y="430"/>
                    <a:pt x="343" y="453"/>
                    <a:pt x="347" y="473"/>
                  </a:cubicBezTo>
                  <a:cubicBezTo>
                    <a:pt x="349" y="482"/>
                    <a:pt x="351" y="488"/>
                    <a:pt x="352" y="500"/>
                  </a:cubicBezTo>
                  <a:cubicBezTo>
                    <a:pt x="353" y="507"/>
                    <a:pt x="352" y="512"/>
                    <a:pt x="353" y="516"/>
                  </a:cubicBezTo>
                  <a:cubicBezTo>
                    <a:pt x="352" y="518"/>
                    <a:pt x="352" y="519"/>
                    <a:pt x="353" y="520"/>
                  </a:cubicBezTo>
                  <a:cubicBezTo>
                    <a:pt x="353" y="520"/>
                    <a:pt x="353" y="520"/>
                    <a:pt x="353" y="520"/>
                  </a:cubicBezTo>
                  <a:cubicBezTo>
                    <a:pt x="353" y="523"/>
                    <a:pt x="354" y="523"/>
                    <a:pt x="357" y="519"/>
                  </a:cubicBezTo>
                  <a:cubicBezTo>
                    <a:pt x="359" y="517"/>
                    <a:pt x="364" y="513"/>
                    <a:pt x="373" y="506"/>
                  </a:cubicBezTo>
                  <a:cubicBezTo>
                    <a:pt x="390" y="493"/>
                    <a:pt x="405" y="486"/>
                    <a:pt x="419" y="474"/>
                  </a:cubicBezTo>
                  <a:cubicBezTo>
                    <a:pt x="423" y="471"/>
                    <a:pt x="427" y="463"/>
                    <a:pt x="430" y="461"/>
                  </a:cubicBezTo>
                  <a:cubicBezTo>
                    <a:pt x="430" y="461"/>
                    <a:pt x="431" y="461"/>
                    <a:pt x="432" y="461"/>
                  </a:cubicBezTo>
                  <a:cubicBezTo>
                    <a:pt x="433" y="462"/>
                    <a:pt x="433" y="465"/>
                    <a:pt x="433" y="471"/>
                  </a:cubicBezTo>
                  <a:cubicBezTo>
                    <a:pt x="432" y="480"/>
                    <a:pt x="431" y="489"/>
                    <a:pt x="428" y="498"/>
                  </a:cubicBezTo>
                  <a:cubicBezTo>
                    <a:pt x="425" y="506"/>
                    <a:pt x="419" y="518"/>
                    <a:pt x="413" y="525"/>
                  </a:cubicBezTo>
                  <a:cubicBezTo>
                    <a:pt x="392" y="545"/>
                    <a:pt x="362" y="561"/>
                    <a:pt x="362" y="566"/>
                  </a:cubicBezTo>
                  <a:cubicBezTo>
                    <a:pt x="362" y="568"/>
                    <a:pt x="360" y="571"/>
                    <a:pt x="365" y="569"/>
                  </a:cubicBezTo>
                  <a:cubicBezTo>
                    <a:pt x="368" y="567"/>
                    <a:pt x="374" y="562"/>
                    <a:pt x="378" y="559"/>
                  </a:cubicBezTo>
                  <a:cubicBezTo>
                    <a:pt x="384" y="555"/>
                    <a:pt x="411" y="536"/>
                    <a:pt x="416" y="531"/>
                  </a:cubicBezTo>
                  <a:cubicBezTo>
                    <a:pt x="423" y="524"/>
                    <a:pt x="427" y="519"/>
                    <a:pt x="430" y="514"/>
                  </a:cubicBezTo>
                  <a:cubicBezTo>
                    <a:pt x="436" y="522"/>
                    <a:pt x="434" y="544"/>
                    <a:pt x="432" y="551"/>
                  </a:cubicBezTo>
                  <a:cubicBezTo>
                    <a:pt x="428" y="563"/>
                    <a:pt x="420" y="577"/>
                    <a:pt x="413" y="589"/>
                  </a:cubicBezTo>
                  <a:cubicBezTo>
                    <a:pt x="403" y="606"/>
                    <a:pt x="359" y="620"/>
                    <a:pt x="349" y="638"/>
                  </a:cubicBezTo>
                  <a:cubicBezTo>
                    <a:pt x="349" y="638"/>
                    <a:pt x="352" y="640"/>
                    <a:pt x="353" y="639"/>
                  </a:cubicBezTo>
                  <a:cubicBezTo>
                    <a:pt x="374" y="623"/>
                    <a:pt x="412" y="610"/>
                    <a:pt x="426" y="585"/>
                  </a:cubicBezTo>
                  <a:cubicBezTo>
                    <a:pt x="426" y="585"/>
                    <a:pt x="426" y="584"/>
                    <a:pt x="427" y="584"/>
                  </a:cubicBezTo>
                  <a:cubicBezTo>
                    <a:pt x="430" y="594"/>
                    <a:pt x="425" y="613"/>
                    <a:pt x="424" y="617"/>
                  </a:cubicBezTo>
                  <a:cubicBezTo>
                    <a:pt x="420" y="628"/>
                    <a:pt x="413" y="637"/>
                    <a:pt x="405" y="645"/>
                  </a:cubicBezTo>
                  <a:cubicBezTo>
                    <a:pt x="395" y="655"/>
                    <a:pt x="395" y="656"/>
                    <a:pt x="379" y="666"/>
                  </a:cubicBezTo>
                  <a:cubicBezTo>
                    <a:pt x="360" y="679"/>
                    <a:pt x="352" y="686"/>
                    <a:pt x="351" y="687"/>
                  </a:cubicBezTo>
                  <a:cubicBezTo>
                    <a:pt x="349" y="693"/>
                    <a:pt x="350" y="694"/>
                    <a:pt x="353" y="692"/>
                  </a:cubicBezTo>
                  <a:cubicBezTo>
                    <a:pt x="355" y="691"/>
                    <a:pt x="359" y="688"/>
                    <a:pt x="363" y="685"/>
                  </a:cubicBezTo>
                  <a:cubicBezTo>
                    <a:pt x="369" y="680"/>
                    <a:pt x="385" y="672"/>
                    <a:pt x="401" y="661"/>
                  </a:cubicBezTo>
                  <a:cubicBezTo>
                    <a:pt x="404" y="658"/>
                    <a:pt x="407" y="656"/>
                    <a:pt x="410" y="653"/>
                  </a:cubicBezTo>
                  <a:cubicBezTo>
                    <a:pt x="410" y="682"/>
                    <a:pt x="403" y="695"/>
                    <a:pt x="395" y="707"/>
                  </a:cubicBezTo>
                  <a:cubicBezTo>
                    <a:pt x="388" y="716"/>
                    <a:pt x="375" y="725"/>
                    <a:pt x="363" y="732"/>
                  </a:cubicBezTo>
                  <a:cubicBezTo>
                    <a:pt x="354" y="737"/>
                    <a:pt x="347" y="741"/>
                    <a:pt x="343" y="745"/>
                  </a:cubicBezTo>
                  <a:cubicBezTo>
                    <a:pt x="340" y="747"/>
                    <a:pt x="335" y="751"/>
                    <a:pt x="334" y="753"/>
                  </a:cubicBezTo>
                  <a:cubicBezTo>
                    <a:pt x="329" y="760"/>
                    <a:pt x="333" y="763"/>
                    <a:pt x="343" y="753"/>
                  </a:cubicBezTo>
                  <a:cubicBezTo>
                    <a:pt x="346" y="750"/>
                    <a:pt x="360" y="742"/>
                    <a:pt x="365" y="740"/>
                  </a:cubicBezTo>
                  <a:cubicBezTo>
                    <a:pt x="372" y="737"/>
                    <a:pt x="380" y="733"/>
                    <a:pt x="387" y="728"/>
                  </a:cubicBezTo>
                  <a:cubicBezTo>
                    <a:pt x="386" y="750"/>
                    <a:pt x="377" y="761"/>
                    <a:pt x="365" y="773"/>
                  </a:cubicBezTo>
                  <a:cubicBezTo>
                    <a:pt x="350" y="788"/>
                    <a:pt x="328" y="788"/>
                    <a:pt x="311" y="806"/>
                  </a:cubicBezTo>
                  <a:cubicBezTo>
                    <a:pt x="308" y="809"/>
                    <a:pt x="311" y="811"/>
                    <a:pt x="314" y="810"/>
                  </a:cubicBezTo>
                  <a:cubicBezTo>
                    <a:pt x="321" y="807"/>
                    <a:pt x="336" y="799"/>
                    <a:pt x="338" y="798"/>
                  </a:cubicBezTo>
                  <a:cubicBezTo>
                    <a:pt x="345" y="795"/>
                    <a:pt x="351" y="792"/>
                    <a:pt x="356" y="789"/>
                  </a:cubicBezTo>
                  <a:cubicBezTo>
                    <a:pt x="355" y="800"/>
                    <a:pt x="348" y="813"/>
                    <a:pt x="341" y="821"/>
                  </a:cubicBezTo>
                  <a:cubicBezTo>
                    <a:pt x="336" y="826"/>
                    <a:pt x="314" y="844"/>
                    <a:pt x="305" y="849"/>
                  </a:cubicBezTo>
                  <a:cubicBezTo>
                    <a:pt x="307" y="849"/>
                    <a:pt x="310" y="848"/>
                    <a:pt x="312" y="848"/>
                  </a:cubicBezTo>
                  <a:cubicBezTo>
                    <a:pt x="316" y="848"/>
                    <a:pt x="317" y="850"/>
                    <a:pt x="318" y="853"/>
                  </a:cubicBezTo>
                  <a:cubicBezTo>
                    <a:pt x="325" y="849"/>
                    <a:pt x="340" y="837"/>
                    <a:pt x="348" y="828"/>
                  </a:cubicBezTo>
                  <a:cubicBezTo>
                    <a:pt x="360" y="814"/>
                    <a:pt x="366" y="799"/>
                    <a:pt x="366" y="783"/>
                  </a:cubicBezTo>
                  <a:cubicBezTo>
                    <a:pt x="370" y="781"/>
                    <a:pt x="374" y="777"/>
                    <a:pt x="379" y="773"/>
                  </a:cubicBezTo>
                  <a:cubicBezTo>
                    <a:pt x="393" y="760"/>
                    <a:pt x="397" y="743"/>
                    <a:pt x="397" y="719"/>
                  </a:cubicBezTo>
                  <a:cubicBezTo>
                    <a:pt x="401" y="716"/>
                    <a:pt x="404" y="712"/>
                    <a:pt x="406" y="707"/>
                  </a:cubicBezTo>
                  <a:cubicBezTo>
                    <a:pt x="414" y="695"/>
                    <a:pt x="423" y="663"/>
                    <a:pt x="418" y="644"/>
                  </a:cubicBezTo>
                  <a:cubicBezTo>
                    <a:pt x="434" y="623"/>
                    <a:pt x="444" y="592"/>
                    <a:pt x="435" y="568"/>
                  </a:cubicBezTo>
                  <a:cubicBezTo>
                    <a:pt x="444" y="548"/>
                    <a:pt x="448" y="525"/>
                    <a:pt x="436" y="501"/>
                  </a:cubicBezTo>
                  <a:cubicBezTo>
                    <a:pt x="437" y="499"/>
                    <a:pt x="438" y="497"/>
                    <a:pt x="438" y="495"/>
                  </a:cubicBezTo>
                  <a:cubicBezTo>
                    <a:pt x="442" y="483"/>
                    <a:pt x="442" y="455"/>
                    <a:pt x="434" y="445"/>
                  </a:cubicBezTo>
                  <a:cubicBezTo>
                    <a:pt x="427" y="448"/>
                    <a:pt x="422" y="461"/>
                    <a:pt x="407" y="470"/>
                  </a:cubicBezTo>
                  <a:cubicBezTo>
                    <a:pt x="396" y="478"/>
                    <a:pt x="384" y="487"/>
                    <a:pt x="373" y="495"/>
                  </a:cubicBezTo>
                  <a:cubicBezTo>
                    <a:pt x="368" y="498"/>
                    <a:pt x="364" y="501"/>
                    <a:pt x="361" y="504"/>
                  </a:cubicBezTo>
                  <a:cubicBezTo>
                    <a:pt x="360" y="488"/>
                    <a:pt x="359" y="472"/>
                    <a:pt x="354" y="460"/>
                  </a:cubicBezTo>
                  <a:cubicBezTo>
                    <a:pt x="342" y="432"/>
                    <a:pt x="335" y="416"/>
                    <a:pt x="321" y="391"/>
                  </a:cubicBezTo>
                  <a:cubicBezTo>
                    <a:pt x="308" y="371"/>
                    <a:pt x="289" y="339"/>
                    <a:pt x="271" y="323"/>
                  </a:cubicBezTo>
                  <a:cubicBezTo>
                    <a:pt x="284" y="316"/>
                    <a:pt x="302" y="312"/>
                    <a:pt x="319" y="320"/>
                  </a:cubicBezTo>
                  <a:cubicBezTo>
                    <a:pt x="334" y="327"/>
                    <a:pt x="340" y="346"/>
                    <a:pt x="338" y="360"/>
                  </a:cubicBezTo>
                  <a:cubicBezTo>
                    <a:pt x="360" y="354"/>
                    <a:pt x="379" y="320"/>
                    <a:pt x="373" y="304"/>
                  </a:cubicBezTo>
                  <a:cubicBezTo>
                    <a:pt x="370" y="296"/>
                    <a:pt x="365" y="289"/>
                    <a:pt x="360" y="284"/>
                  </a:cubicBezTo>
                  <a:cubicBezTo>
                    <a:pt x="360" y="284"/>
                    <a:pt x="360" y="284"/>
                    <a:pt x="360" y="284"/>
                  </a:cubicBezTo>
                  <a:cubicBezTo>
                    <a:pt x="375" y="277"/>
                    <a:pt x="395" y="254"/>
                    <a:pt x="394" y="213"/>
                  </a:cubicBezTo>
                  <a:cubicBezTo>
                    <a:pt x="396" y="210"/>
                    <a:pt x="397" y="207"/>
                    <a:pt x="399" y="203"/>
                  </a:cubicBezTo>
                  <a:cubicBezTo>
                    <a:pt x="402" y="195"/>
                    <a:pt x="404" y="184"/>
                    <a:pt x="405" y="175"/>
                  </a:cubicBezTo>
                  <a:cubicBezTo>
                    <a:pt x="406" y="168"/>
                    <a:pt x="403" y="150"/>
                    <a:pt x="402" y="142"/>
                  </a:cubicBezTo>
                  <a:cubicBezTo>
                    <a:pt x="403" y="137"/>
                    <a:pt x="405" y="132"/>
                    <a:pt x="405" y="129"/>
                  </a:cubicBezTo>
                  <a:cubicBezTo>
                    <a:pt x="408" y="109"/>
                    <a:pt x="406" y="85"/>
                    <a:pt x="390" y="67"/>
                  </a:cubicBezTo>
                  <a:cubicBezTo>
                    <a:pt x="390" y="66"/>
                    <a:pt x="390" y="64"/>
                    <a:pt x="390" y="63"/>
                  </a:cubicBezTo>
                  <a:cubicBezTo>
                    <a:pt x="390" y="36"/>
                    <a:pt x="383" y="10"/>
                    <a:pt x="363" y="0"/>
                  </a:cubicBezTo>
                  <a:cubicBezTo>
                    <a:pt x="363" y="48"/>
                    <a:pt x="326" y="71"/>
                    <a:pt x="316" y="117"/>
                  </a:cubicBezTo>
                  <a:cubicBezTo>
                    <a:pt x="306" y="100"/>
                    <a:pt x="285" y="89"/>
                    <a:pt x="264" y="98"/>
                  </a:cubicBezTo>
                  <a:cubicBezTo>
                    <a:pt x="248" y="104"/>
                    <a:pt x="240" y="111"/>
                    <a:pt x="232" y="129"/>
                  </a:cubicBezTo>
                  <a:cubicBezTo>
                    <a:pt x="226" y="142"/>
                    <a:pt x="240" y="138"/>
                    <a:pt x="247" y="137"/>
                  </a:cubicBezTo>
                  <a:cubicBezTo>
                    <a:pt x="294" y="131"/>
                    <a:pt x="278" y="194"/>
                    <a:pt x="274" y="202"/>
                  </a:cubicBezTo>
                  <a:cubicBezTo>
                    <a:pt x="265" y="220"/>
                    <a:pt x="259" y="230"/>
                    <a:pt x="238" y="250"/>
                  </a:cubicBezTo>
                  <a:cubicBezTo>
                    <a:pt x="234" y="255"/>
                    <a:pt x="227" y="261"/>
                    <a:pt x="220" y="268"/>
                  </a:cubicBezTo>
                  <a:cubicBezTo>
                    <a:pt x="200" y="247"/>
                    <a:pt x="176" y="209"/>
                    <a:pt x="175" y="176"/>
                  </a:cubicBezTo>
                  <a:cubicBezTo>
                    <a:pt x="175" y="163"/>
                    <a:pt x="178" y="154"/>
                    <a:pt x="185" y="147"/>
                  </a:cubicBezTo>
                  <a:cubicBezTo>
                    <a:pt x="198" y="133"/>
                    <a:pt x="214" y="150"/>
                    <a:pt x="219" y="148"/>
                  </a:cubicBezTo>
                  <a:cubicBezTo>
                    <a:pt x="214" y="138"/>
                    <a:pt x="211" y="113"/>
                    <a:pt x="181" y="107"/>
                  </a:cubicBezTo>
                  <a:cubicBezTo>
                    <a:pt x="162" y="103"/>
                    <a:pt x="147" y="110"/>
                    <a:pt x="137" y="121"/>
                  </a:cubicBezTo>
                  <a:cubicBezTo>
                    <a:pt x="135" y="125"/>
                    <a:pt x="131" y="129"/>
                    <a:pt x="129" y="134"/>
                  </a:cubicBezTo>
                  <a:cubicBezTo>
                    <a:pt x="128" y="130"/>
                    <a:pt x="128" y="127"/>
                    <a:pt x="128" y="125"/>
                  </a:cubicBezTo>
                  <a:cubicBezTo>
                    <a:pt x="126" y="108"/>
                    <a:pt x="116" y="91"/>
                    <a:pt x="112" y="78"/>
                  </a:cubicBezTo>
                  <a:cubicBezTo>
                    <a:pt x="110" y="68"/>
                    <a:pt x="107" y="56"/>
                    <a:pt x="108" y="44"/>
                  </a:cubicBezTo>
                  <a:cubicBezTo>
                    <a:pt x="108" y="34"/>
                    <a:pt x="108" y="12"/>
                    <a:pt x="113" y="1"/>
                  </a:cubicBezTo>
                  <a:cubicBezTo>
                    <a:pt x="95" y="13"/>
                    <a:pt x="83" y="25"/>
                    <a:pt x="76" y="52"/>
                  </a:cubicBezTo>
                  <a:cubicBezTo>
                    <a:pt x="58" y="69"/>
                    <a:pt x="43" y="97"/>
                    <a:pt x="46" y="128"/>
                  </a:cubicBezTo>
                  <a:cubicBezTo>
                    <a:pt x="47" y="131"/>
                    <a:pt x="48" y="134"/>
                    <a:pt x="49" y="137"/>
                  </a:cubicBezTo>
                  <a:cubicBezTo>
                    <a:pt x="36" y="153"/>
                    <a:pt x="38" y="185"/>
                    <a:pt x="44" y="200"/>
                  </a:cubicBezTo>
                  <a:cubicBezTo>
                    <a:pt x="46" y="204"/>
                    <a:pt x="48" y="208"/>
                    <a:pt x="51" y="212"/>
                  </a:cubicBezTo>
                  <a:cubicBezTo>
                    <a:pt x="46" y="232"/>
                    <a:pt x="49" y="243"/>
                    <a:pt x="52" y="254"/>
                  </a:cubicBezTo>
                  <a:cubicBezTo>
                    <a:pt x="54" y="262"/>
                    <a:pt x="63" y="272"/>
                    <a:pt x="74" y="278"/>
                  </a:cubicBezTo>
                  <a:cubicBezTo>
                    <a:pt x="55" y="283"/>
                    <a:pt x="52" y="296"/>
                    <a:pt x="53" y="314"/>
                  </a:cubicBezTo>
                  <a:cubicBezTo>
                    <a:pt x="54" y="322"/>
                    <a:pt x="60" y="335"/>
                    <a:pt x="67" y="343"/>
                  </a:cubicBezTo>
                  <a:cubicBezTo>
                    <a:pt x="70" y="346"/>
                    <a:pt x="90" y="363"/>
                    <a:pt x="90" y="358"/>
                  </a:cubicBezTo>
                  <a:cubicBezTo>
                    <a:pt x="90" y="346"/>
                    <a:pt x="87" y="330"/>
                    <a:pt x="102" y="322"/>
                  </a:cubicBezTo>
                  <a:cubicBezTo>
                    <a:pt x="109" y="319"/>
                    <a:pt x="125" y="319"/>
                    <a:pt x="133" y="321"/>
                  </a:cubicBezTo>
                  <a:cubicBezTo>
                    <a:pt x="143" y="324"/>
                    <a:pt x="155" y="334"/>
                    <a:pt x="160" y="338"/>
                  </a:cubicBezTo>
                  <a:cubicBezTo>
                    <a:pt x="145" y="358"/>
                    <a:pt x="128" y="382"/>
                    <a:pt x="112" y="410"/>
                  </a:cubicBezTo>
                  <a:cubicBezTo>
                    <a:pt x="103" y="425"/>
                    <a:pt x="81" y="475"/>
                    <a:pt x="76" y="505"/>
                  </a:cubicBezTo>
                  <a:cubicBezTo>
                    <a:pt x="75" y="505"/>
                    <a:pt x="75" y="505"/>
                    <a:pt x="75" y="505"/>
                  </a:cubicBezTo>
                  <a:cubicBezTo>
                    <a:pt x="62" y="490"/>
                    <a:pt x="55" y="491"/>
                    <a:pt x="38" y="483"/>
                  </a:cubicBezTo>
                  <a:cubicBezTo>
                    <a:pt x="16" y="472"/>
                    <a:pt x="19" y="462"/>
                    <a:pt x="12" y="461"/>
                  </a:cubicBezTo>
                  <a:cubicBezTo>
                    <a:pt x="7" y="485"/>
                    <a:pt x="0" y="500"/>
                    <a:pt x="8" y="525"/>
                  </a:cubicBezTo>
                  <a:cubicBezTo>
                    <a:pt x="9" y="528"/>
                    <a:pt x="10" y="531"/>
                    <a:pt x="12" y="534"/>
                  </a:cubicBezTo>
                  <a:cubicBezTo>
                    <a:pt x="8" y="541"/>
                    <a:pt x="6" y="553"/>
                    <a:pt x="5" y="561"/>
                  </a:cubicBezTo>
                  <a:cubicBezTo>
                    <a:pt x="5" y="573"/>
                    <a:pt x="11" y="586"/>
                    <a:pt x="18" y="596"/>
                  </a:cubicBezTo>
                  <a:cubicBezTo>
                    <a:pt x="15" y="606"/>
                    <a:pt x="12" y="620"/>
                    <a:pt x="14" y="631"/>
                  </a:cubicBezTo>
                  <a:cubicBezTo>
                    <a:pt x="17" y="642"/>
                    <a:pt x="20" y="649"/>
                    <a:pt x="26" y="656"/>
                  </a:cubicBezTo>
                  <a:cubicBezTo>
                    <a:pt x="27" y="657"/>
                    <a:pt x="30" y="659"/>
                    <a:pt x="32" y="660"/>
                  </a:cubicBezTo>
                  <a:cubicBezTo>
                    <a:pt x="31" y="672"/>
                    <a:pt x="31" y="681"/>
                    <a:pt x="32" y="689"/>
                  </a:cubicBezTo>
                  <a:cubicBezTo>
                    <a:pt x="33" y="695"/>
                    <a:pt x="34" y="700"/>
                    <a:pt x="35" y="704"/>
                  </a:cubicBezTo>
                  <a:cubicBezTo>
                    <a:pt x="39" y="717"/>
                    <a:pt x="44" y="724"/>
                    <a:pt x="54" y="731"/>
                  </a:cubicBezTo>
                  <a:cubicBezTo>
                    <a:pt x="53" y="744"/>
                    <a:pt x="54" y="753"/>
                    <a:pt x="57" y="761"/>
                  </a:cubicBezTo>
                  <a:cubicBezTo>
                    <a:pt x="65" y="780"/>
                    <a:pt x="75" y="794"/>
                    <a:pt x="82" y="799"/>
                  </a:cubicBezTo>
                  <a:cubicBezTo>
                    <a:pt x="83" y="799"/>
                    <a:pt x="84" y="800"/>
                    <a:pt x="85" y="800"/>
                  </a:cubicBezTo>
                  <a:cubicBezTo>
                    <a:pt x="88" y="812"/>
                    <a:pt x="93" y="823"/>
                    <a:pt x="100" y="831"/>
                  </a:cubicBezTo>
                  <a:cubicBezTo>
                    <a:pt x="107" y="840"/>
                    <a:pt x="112" y="846"/>
                    <a:pt x="121" y="852"/>
                  </a:cubicBezTo>
                  <a:cubicBezTo>
                    <a:pt x="123" y="853"/>
                    <a:pt x="132" y="858"/>
                    <a:pt x="137" y="860"/>
                  </a:cubicBezTo>
                  <a:cubicBezTo>
                    <a:pt x="135" y="854"/>
                    <a:pt x="134" y="849"/>
                    <a:pt x="136" y="849"/>
                  </a:cubicBezTo>
                  <a:close/>
                  <a:moveTo>
                    <a:pt x="288" y="569"/>
                  </a:moveTo>
                  <a:cubicBezTo>
                    <a:pt x="289" y="614"/>
                    <a:pt x="282" y="645"/>
                    <a:pt x="276" y="680"/>
                  </a:cubicBezTo>
                  <a:cubicBezTo>
                    <a:pt x="274" y="695"/>
                    <a:pt x="268" y="734"/>
                    <a:pt x="261" y="751"/>
                  </a:cubicBezTo>
                  <a:cubicBezTo>
                    <a:pt x="261" y="751"/>
                    <a:pt x="261" y="751"/>
                    <a:pt x="261" y="751"/>
                  </a:cubicBezTo>
                  <a:cubicBezTo>
                    <a:pt x="261" y="724"/>
                    <a:pt x="248" y="688"/>
                    <a:pt x="232" y="669"/>
                  </a:cubicBezTo>
                  <a:cubicBezTo>
                    <a:pt x="215" y="650"/>
                    <a:pt x="213" y="649"/>
                    <a:pt x="212" y="675"/>
                  </a:cubicBezTo>
                  <a:cubicBezTo>
                    <a:pt x="211" y="697"/>
                    <a:pt x="195" y="722"/>
                    <a:pt x="188" y="747"/>
                  </a:cubicBezTo>
                  <a:cubicBezTo>
                    <a:pt x="187" y="748"/>
                    <a:pt x="187" y="748"/>
                    <a:pt x="187" y="749"/>
                  </a:cubicBezTo>
                  <a:cubicBezTo>
                    <a:pt x="150" y="663"/>
                    <a:pt x="139" y="629"/>
                    <a:pt x="135" y="603"/>
                  </a:cubicBezTo>
                  <a:cubicBezTo>
                    <a:pt x="135" y="596"/>
                    <a:pt x="133" y="582"/>
                    <a:pt x="133" y="575"/>
                  </a:cubicBezTo>
                  <a:cubicBezTo>
                    <a:pt x="134" y="551"/>
                    <a:pt x="136" y="533"/>
                    <a:pt x="140" y="514"/>
                  </a:cubicBezTo>
                  <a:cubicBezTo>
                    <a:pt x="147" y="476"/>
                    <a:pt x="171" y="425"/>
                    <a:pt x="196" y="394"/>
                  </a:cubicBezTo>
                  <a:cubicBezTo>
                    <a:pt x="202" y="387"/>
                    <a:pt x="209" y="379"/>
                    <a:pt x="217" y="371"/>
                  </a:cubicBezTo>
                  <a:cubicBezTo>
                    <a:pt x="265" y="415"/>
                    <a:pt x="287" y="497"/>
                    <a:pt x="288" y="569"/>
                  </a:cubicBezTo>
                  <a:close/>
                  <a:moveTo>
                    <a:pt x="115" y="311"/>
                  </a:moveTo>
                  <a:cubicBezTo>
                    <a:pt x="99" y="311"/>
                    <a:pt x="77" y="322"/>
                    <a:pt x="79" y="342"/>
                  </a:cubicBezTo>
                  <a:cubicBezTo>
                    <a:pt x="70" y="341"/>
                    <a:pt x="63" y="321"/>
                    <a:pt x="63" y="313"/>
                  </a:cubicBezTo>
                  <a:cubicBezTo>
                    <a:pt x="63" y="303"/>
                    <a:pt x="67" y="293"/>
                    <a:pt x="80" y="287"/>
                  </a:cubicBezTo>
                  <a:cubicBezTo>
                    <a:pt x="82" y="286"/>
                    <a:pt x="90" y="287"/>
                    <a:pt x="98" y="287"/>
                  </a:cubicBezTo>
                  <a:cubicBezTo>
                    <a:pt x="99" y="287"/>
                    <a:pt x="101" y="288"/>
                    <a:pt x="102" y="288"/>
                  </a:cubicBezTo>
                  <a:cubicBezTo>
                    <a:pt x="105" y="288"/>
                    <a:pt x="106" y="288"/>
                    <a:pt x="109" y="287"/>
                  </a:cubicBezTo>
                  <a:cubicBezTo>
                    <a:pt x="111" y="287"/>
                    <a:pt x="111" y="285"/>
                    <a:pt x="109" y="284"/>
                  </a:cubicBezTo>
                  <a:cubicBezTo>
                    <a:pt x="105" y="282"/>
                    <a:pt x="98" y="281"/>
                    <a:pt x="92" y="279"/>
                  </a:cubicBezTo>
                  <a:cubicBezTo>
                    <a:pt x="82" y="276"/>
                    <a:pt x="70" y="265"/>
                    <a:pt x="65" y="256"/>
                  </a:cubicBezTo>
                  <a:cubicBezTo>
                    <a:pt x="60" y="248"/>
                    <a:pt x="55" y="233"/>
                    <a:pt x="60" y="222"/>
                  </a:cubicBezTo>
                  <a:cubicBezTo>
                    <a:pt x="70" y="232"/>
                    <a:pt x="83" y="240"/>
                    <a:pt x="95" y="245"/>
                  </a:cubicBezTo>
                  <a:cubicBezTo>
                    <a:pt x="100" y="247"/>
                    <a:pt x="104" y="241"/>
                    <a:pt x="94" y="236"/>
                  </a:cubicBezTo>
                  <a:cubicBezTo>
                    <a:pt x="82" y="230"/>
                    <a:pt x="65" y="220"/>
                    <a:pt x="56" y="203"/>
                  </a:cubicBezTo>
                  <a:cubicBezTo>
                    <a:pt x="45" y="183"/>
                    <a:pt x="47" y="163"/>
                    <a:pt x="54" y="152"/>
                  </a:cubicBezTo>
                  <a:cubicBezTo>
                    <a:pt x="66" y="178"/>
                    <a:pt x="88" y="205"/>
                    <a:pt x="95" y="208"/>
                  </a:cubicBezTo>
                  <a:cubicBezTo>
                    <a:pt x="97" y="208"/>
                    <a:pt x="98" y="206"/>
                    <a:pt x="98" y="204"/>
                  </a:cubicBezTo>
                  <a:cubicBezTo>
                    <a:pt x="93" y="198"/>
                    <a:pt x="74" y="170"/>
                    <a:pt x="68" y="161"/>
                  </a:cubicBezTo>
                  <a:cubicBezTo>
                    <a:pt x="65" y="156"/>
                    <a:pt x="58" y="138"/>
                    <a:pt x="57" y="132"/>
                  </a:cubicBezTo>
                  <a:cubicBezTo>
                    <a:pt x="56" y="125"/>
                    <a:pt x="56" y="118"/>
                    <a:pt x="57" y="110"/>
                  </a:cubicBezTo>
                  <a:cubicBezTo>
                    <a:pt x="58" y="97"/>
                    <a:pt x="64" y="88"/>
                    <a:pt x="72" y="76"/>
                  </a:cubicBezTo>
                  <a:cubicBezTo>
                    <a:pt x="70" y="94"/>
                    <a:pt x="73" y="107"/>
                    <a:pt x="77" y="125"/>
                  </a:cubicBezTo>
                  <a:cubicBezTo>
                    <a:pt x="78" y="133"/>
                    <a:pt x="91" y="160"/>
                    <a:pt x="98" y="164"/>
                  </a:cubicBezTo>
                  <a:cubicBezTo>
                    <a:pt x="99" y="164"/>
                    <a:pt x="100" y="163"/>
                    <a:pt x="100" y="160"/>
                  </a:cubicBezTo>
                  <a:cubicBezTo>
                    <a:pt x="100" y="159"/>
                    <a:pt x="99" y="156"/>
                    <a:pt x="98" y="154"/>
                  </a:cubicBezTo>
                  <a:cubicBezTo>
                    <a:pt x="94" y="144"/>
                    <a:pt x="86" y="126"/>
                    <a:pt x="84" y="117"/>
                  </a:cubicBezTo>
                  <a:cubicBezTo>
                    <a:pt x="82" y="102"/>
                    <a:pt x="80" y="72"/>
                    <a:pt x="84" y="56"/>
                  </a:cubicBezTo>
                  <a:cubicBezTo>
                    <a:pt x="86" y="50"/>
                    <a:pt x="92" y="32"/>
                    <a:pt x="99" y="25"/>
                  </a:cubicBezTo>
                  <a:cubicBezTo>
                    <a:pt x="100" y="56"/>
                    <a:pt x="98" y="76"/>
                    <a:pt x="111" y="106"/>
                  </a:cubicBezTo>
                  <a:cubicBezTo>
                    <a:pt x="117" y="120"/>
                    <a:pt x="119" y="125"/>
                    <a:pt x="122" y="139"/>
                  </a:cubicBezTo>
                  <a:cubicBezTo>
                    <a:pt x="124" y="148"/>
                    <a:pt x="126" y="166"/>
                    <a:pt x="127" y="173"/>
                  </a:cubicBezTo>
                  <a:cubicBezTo>
                    <a:pt x="128" y="183"/>
                    <a:pt x="135" y="177"/>
                    <a:pt x="134" y="175"/>
                  </a:cubicBezTo>
                  <a:cubicBezTo>
                    <a:pt x="134" y="172"/>
                    <a:pt x="132" y="163"/>
                    <a:pt x="131" y="154"/>
                  </a:cubicBezTo>
                  <a:cubicBezTo>
                    <a:pt x="138" y="139"/>
                    <a:pt x="142" y="130"/>
                    <a:pt x="158" y="120"/>
                  </a:cubicBezTo>
                  <a:cubicBezTo>
                    <a:pt x="172" y="110"/>
                    <a:pt x="198" y="118"/>
                    <a:pt x="203" y="135"/>
                  </a:cubicBezTo>
                  <a:cubicBezTo>
                    <a:pt x="173" y="125"/>
                    <a:pt x="162" y="166"/>
                    <a:pt x="167" y="190"/>
                  </a:cubicBezTo>
                  <a:cubicBezTo>
                    <a:pt x="171" y="205"/>
                    <a:pt x="180" y="221"/>
                    <a:pt x="183" y="234"/>
                  </a:cubicBezTo>
                  <a:cubicBezTo>
                    <a:pt x="184" y="240"/>
                    <a:pt x="203" y="268"/>
                    <a:pt x="211" y="277"/>
                  </a:cubicBezTo>
                  <a:cubicBezTo>
                    <a:pt x="198" y="291"/>
                    <a:pt x="183" y="308"/>
                    <a:pt x="166" y="330"/>
                  </a:cubicBezTo>
                  <a:cubicBezTo>
                    <a:pt x="152" y="318"/>
                    <a:pt x="131" y="311"/>
                    <a:pt x="115" y="3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55;p1">
              <a:extLst>
                <a:ext uri="{FF2B5EF4-FFF2-40B4-BE49-F238E27FC236}">
                  <a16:creationId xmlns:a16="http://schemas.microsoft.com/office/drawing/2014/main" id="{4B8619AB-07A0-417A-94C9-24CD0E44D4CD}"/>
                </a:ext>
              </a:extLst>
            </p:cNvPr>
            <p:cNvSpPr/>
            <p:nvPr/>
          </p:nvSpPr>
          <p:spPr>
            <a:xfrm>
              <a:off x="14289088" y="2954338"/>
              <a:ext cx="23813" cy="33338"/>
            </a:xfrm>
            <a:custGeom>
              <a:avLst/>
              <a:gdLst/>
              <a:ahLst/>
              <a:cxnLst/>
              <a:rect l="l" t="t" r="r" b="b"/>
              <a:pathLst>
                <a:path w="43" h="61" extrusionOk="0">
                  <a:moveTo>
                    <a:pt x="7" y="17"/>
                  </a:moveTo>
                  <a:cubicBezTo>
                    <a:pt x="16" y="20"/>
                    <a:pt x="24" y="15"/>
                    <a:pt x="30" y="22"/>
                  </a:cubicBezTo>
                  <a:cubicBezTo>
                    <a:pt x="31" y="24"/>
                    <a:pt x="32" y="27"/>
                    <a:pt x="33" y="29"/>
                  </a:cubicBezTo>
                  <a:cubicBezTo>
                    <a:pt x="34" y="34"/>
                    <a:pt x="32" y="40"/>
                    <a:pt x="28" y="41"/>
                  </a:cubicBezTo>
                  <a:cubicBezTo>
                    <a:pt x="19" y="42"/>
                    <a:pt x="9" y="43"/>
                    <a:pt x="7" y="52"/>
                  </a:cubicBezTo>
                  <a:cubicBezTo>
                    <a:pt x="6" y="61"/>
                    <a:pt x="12" y="60"/>
                    <a:pt x="13" y="58"/>
                  </a:cubicBezTo>
                  <a:cubicBezTo>
                    <a:pt x="15" y="55"/>
                    <a:pt x="17" y="50"/>
                    <a:pt x="20" y="50"/>
                  </a:cubicBezTo>
                  <a:cubicBezTo>
                    <a:pt x="26" y="50"/>
                    <a:pt x="33" y="49"/>
                    <a:pt x="37" y="44"/>
                  </a:cubicBezTo>
                  <a:cubicBezTo>
                    <a:pt x="43" y="31"/>
                    <a:pt x="40" y="10"/>
                    <a:pt x="19" y="10"/>
                  </a:cubicBezTo>
                  <a:cubicBezTo>
                    <a:pt x="6" y="11"/>
                    <a:pt x="9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8"/>
                    <a:pt x="5" y="15"/>
                    <a:pt x="7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56;p1">
              <a:extLst>
                <a:ext uri="{FF2B5EF4-FFF2-40B4-BE49-F238E27FC236}">
                  <a16:creationId xmlns:a16="http://schemas.microsoft.com/office/drawing/2014/main" id="{9A86EF3F-A871-4097-9331-000D7ED98857}"/>
                </a:ext>
              </a:extLst>
            </p:cNvPr>
            <p:cNvSpPr/>
            <p:nvPr/>
          </p:nvSpPr>
          <p:spPr>
            <a:xfrm>
              <a:off x="14279563" y="27654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5" y="0"/>
                  </a:move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8"/>
                    <a:pt x="7" y="5"/>
                    <a:pt x="7" y="4"/>
                  </a:cubicBezTo>
                  <a:cubicBezTo>
                    <a:pt x="7" y="3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7;p1">
              <a:extLst>
                <a:ext uri="{FF2B5EF4-FFF2-40B4-BE49-F238E27FC236}">
                  <a16:creationId xmlns:a16="http://schemas.microsoft.com/office/drawing/2014/main" id="{98F1CCAC-F852-4DAC-9E67-7033CE111337}"/>
                </a:ext>
              </a:extLst>
            </p:cNvPr>
            <p:cNvSpPr/>
            <p:nvPr/>
          </p:nvSpPr>
          <p:spPr>
            <a:xfrm>
              <a:off x="14031913" y="267017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3"/>
                    <a:pt x="1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7" y="6"/>
                    <a:pt x="7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2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8;p1">
              <a:extLst>
                <a:ext uri="{FF2B5EF4-FFF2-40B4-BE49-F238E27FC236}">
                  <a16:creationId xmlns:a16="http://schemas.microsoft.com/office/drawing/2014/main" id="{60CE4BDC-9050-4E03-9E81-3C94AB126385}"/>
                </a:ext>
              </a:extLst>
            </p:cNvPr>
            <p:cNvSpPr/>
            <p:nvPr/>
          </p:nvSpPr>
          <p:spPr>
            <a:xfrm>
              <a:off x="14038263" y="266541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4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4"/>
                    <a:pt x="1" y="5"/>
                  </a:cubicBezTo>
                  <a:cubicBezTo>
                    <a:pt x="1" y="7"/>
                    <a:pt x="3" y="11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8" y="5"/>
                    <a:pt x="5" y="5"/>
                    <a:pt x="5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9;p1">
              <a:extLst>
                <a:ext uri="{FF2B5EF4-FFF2-40B4-BE49-F238E27FC236}">
                  <a16:creationId xmlns:a16="http://schemas.microsoft.com/office/drawing/2014/main" id="{C66B194F-B5CA-4096-BE14-B81C0981867C}"/>
                </a:ext>
              </a:extLst>
            </p:cNvPr>
            <p:cNvSpPr/>
            <p:nvPr/>
          </p:nvSpPr>
          <p:spPr>
            <a:xfrm>
              <a:off x="14044613" y="26622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7" y="4"/>
                  </a:moveTo>
                  <a:cubicBezTo>
                    <a:pt x="5" y="3"/>
                    <a:pt x="5" y="3"/>
                    <a:pt x="4" y="1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10" y="5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60;p1">
              <a:extLst>
                <a:ext uri="{FF2B5EF4-FFF2-40B4-BE49-F238E27FC236}">
                  <a16:creationId xmlns:a16="http://schemas.microsoft.com/office/drawing/2014/main" id="{79DF3D48-D3F2-4E5B-9BB1-343B8FF4E562}"/>
                </a:ext>
              </a:extLst>
            </p:cNvPr>
            <p:cNvSpPr/>
            <p:nvPr/>
          </p:nvSpPr>
          <p:spPr>
            <a:xfrm>
              <a:off x="14058900" y="2636838"/>
              <a:ext cx="34925" cy="23813"/>
            </a:xfrm>
            <a:custGeom>
              <a:avLst/>
              <a:gdLst/>
              <a:ahLst/>
              <a:cxnLst/>
              <a:rect l="l" t="t" r="r" b="b"/>
              <a:pathLst>
                <a:path w="64" h="44" extrusionOk="0">
                  <a:moveTo>
                    <a:pt x="63" y="3"/>
                  </a:moveTo>
                  <a:cubicBezTo>
                    <a:pt x="64" y="0"/>
                    <a:pt x="61" y="0"/>
                    <a:pt x="59" y="0"/>
                  </a:cubicBezTo>
                  <a:cubicBezTo>
                    <a:pt x="56" y="0"/>
                    <a:pt x="53" y="6"/>
                    <a:pt x="53" y="10"/>
                  </a:cubicBezTo>
                  <a:cubicBezTo>
                    <a:pt x="53" y="15"/>
                    <a:pt x="58" y="25"/>
                    <a:pt x="52" y="31"/>
                  </a:cubicBezTo>
                  <a:cubicBezTo>
                    <a:pt x="47" y="36"/>
                    <a:pt x="40" y="34"/>
                    <a:pt x="34" y="31"/>
                  </a:cubicBezTo>
                  <a:cubicBezTo>
                    <a:pt x="31" y="29"/>
                    <a:pt x="20" y="31"/>
                    <a:pt x="17" y="32"/>
                  </a:cubicBezTo>
                  <a:cubicBezTo>
                    <a:pt x="12" y="35"/>
                    <a:pt x="9" y="36"/>
                    <a:pt x="3" y="38"/>
                  </a:cubicBezTo>
                  <a:cubicBezTo>
                    <a:pt x="0" y="40"/>
                    <a:pt x="6" y="43"/>
                    <a:pt x="9" y="42"/>
                  </a:cubicBezTo>
                  <a:cubicBezTo>
                    <a:pt x="13" y="41"/>
                    <a:pt x="27" y="35"/>
                    <a:pt x="31" y="38"/>
                  </a:cubicBezTo>
                  <a:cubicBezTo>
                    <a:pt x="42" y="44"/>
                    <a:pt x="59" y="41"/>
                    <a:pt x="63" y="29"/>
                  </a:cubicBezTo>
                  <a:cubicBezTo>
                    <a:pt x="64" y="25"/>
                    <a:pt x="63" y="15"/>
                    <a:pt x="62" y="11"/>
                  </a:cubicBezTo>
                  <a:cubicBezTo>
                    <a:pt x="61" y="7"/>
                    <a:pt x="63" y="5"/>
                    <a:pt x="6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61;p1">
              <a:extLst>
                <a:ext uri="{FF2B5EF4-FFF2-40B4-BE49-F238E27FC236}">
                  <a16:creationId xmlns:a16="http://schemas.microsoft.com/office/drawing/2014/main" id="{2DB49725-0995-4526-8D37-F2E2708086EC}"/>
                </a:ext>
              </a:extLst>
            </p:cNvPr>
            <p:cNvSpPr/>
            <p:nvPr/>
          </p:nvSpPr>
          <p:spPr>
            <a:xfrm>
              <a:off x="14049375" y="265906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7" y="2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5" y="6"/>
                    <a:pt x="9" y="7"/>
                    <a:pt x="10" y="6"/>
                  </a:cubicBezTo>
                  <a:cubicBezTo>
                    <a:pt x="11" y="6"/>
                    <a:pt x="11" y="6"/>
                    <a:pt x="12" y="5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0" y="2"/>
                    <a:pt x="8" y="2"/>
                    <a:pt x="7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;p1">
              <a:extLst>
                <a:ext uri="{FF2B5EF4-FFF2-40B4-BE49-F238E27FC236}">
                  <a16:creationId xmlns:a16="http://schemas.microsoft.com/office/drawing/2014/main" id="{8D08B600-EEDB-49F4-B8E3-C22CBA97DD2F}"/>
                </a:ext>
              </a:extLst>
            </p:cNvPr>
            <p:cNvSpPr/>
            <p:nvPr/>
          </p:nvSpPr>
          <p:spPr>
            <a:xfrm>
              <a:off x="13542963" y="3302000"/>
              <a:ext cx="77788" cy="74613"/>
            </a:xfrm>
            <a:custGeom>
              <a:avLst/>
              <a:gdLst/>
              <a:ahLst/>
              <a:cxnLst/>
              <a:rect l="l" t="t" r="r" b="b"/>
              <a:pathLst>
                <a:path w="139" h="133" extrusionOk="0">
                  <a:moveTo>
                    <a:pt x="66" y="0"/>
                  </a:moveTo>
                  <a:cubicBezTo>
                    <a:pt x="49" y="0"/>
                    <a:pt x="32" y="7"/>
                    <a:pt x="19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19" y="114"/>
                  </a:cubicBezTo>
                  <a:cubicBezTo>
                    <a:pt x="32" y="126"/>
                    <a:pt x="49" y="133"/>
                    <a:pt x="66" y="133"/>
                  </a:cubicBezTo>
                  <a:cubicBezTo>
                    <a:pt x="84" y="133"/>
                    <a:pt x="101" y="126"/>
                    <a:pt x="113" y="114"/>
                  </a:cubicBezTo>
                  <a:cubicBezTo>
                    <a:pt x="139" y="88"/>
                    <a:pt x="139" y="46"/>
                    <a:pt x="113" y="20"/>
                  </a:cubicBezTo>
                  <a:cubicBezTo>
                    <a:pt x="101" y="7"/>
                    <a:pt x="84" y="0"/>
                    <a:pt x="66" y="0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6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0" y="88"/>
                    <a:pt x="26" y="77"/>
                    <a:pt x="26" y="67"/>
                  </a:cubicBezTo>
                  <a:cubicBezTo>
                    <a:pt x="26" y="56"/>
                    <a:pt x="30" y="46"/>
                    <a:pt x="38" y="38"/>
                  </a:cubicBezTo>
                  <a:cubicBezTo>
                    <a:pt x="46" y="31"/>
                    <a:pt x="56" y="27"/>
                    <a:pt x="66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0" y="54"/>
                    <a:pt x="110" y="79"/>
                    <a:pt x="95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3;p1">
              <a:extLst>
                <a:ext uri="{FF2B5EF4-FFF2-40B4-BE49-F238E27FC236}">
                  <a16:creationId xmlns:a16="http://schemas.microsoft.com/office/drawing/2014/main" id="{D50CD468-4DB8-4403-8320-032AFA0312BA}"/>
                </a:ext>
              </a:extLst>
            </p:cNvPr>
            <p:cNvSpPr/>
            <p:nvPr/>
          </p:nvSpPr>
          <p:spPr>
            <a:xfrm>
              <a:off x="13796963" y="3213100"/>
              <a:ext cx="784225" cy="311150"/>
            </a:xfrm>
            <a:custGeom>
              <a:avLst/>
              <a:gdLst/>
              <a:ahLst/>
              <a:cxnLst/>
              <a:rect l="l" t="t" r="r" b="b"/>
              <a:pathLst>
                <a:path w="1400" h="555" extrusionOk="0">
                  <a:moveTo>
                    <a:pt x="1364" y="347"/>
                  </a:moveTo>
                  <a:cubicBezTo>
                    <a:pt x="1253" y="393"/>
                    <a:pt x="1253" y="393"/>
                    <a:pt x="1253" y="393"/>
                  </a:cubicBezTo>
                  <a:cubicBezTo>
                    <a:pt x="1160" y="170"/>
                    <a:pt x="1160" y="170"/>
                    <a:pt x="1160" y="170"/>
                  </a:cubicBezTo>
                  <a:cubicBezTo>
                    <a:pt x="1234" y="137"/>
                    <a:pt x="1305" y="97"/>
                    <a:pt x="1372" y="48"/>
                  </a:cubicBezTo>
                  <a:cubicBezTo>
                    <a:pt x="1383" y="40"/>
                    <a:pt x="1385" y="26"/>
                    <a:pt x="1377" y="15"/>
                  </a:cubicBezTo>
                  <a:cubicBezTo>
                    <a:pt x="1370" y="4"/>
                    <a:pt x="1355" y="2"/>
                    <a:pt x="1344" y="10"/>
                  </a:cubicBezTo>
                  <a:cubicBezTo>
                    <a:pt x="1275" y="60"/>
                    <a:pt x="1201" y="102"/>
                    <a:pt x="1124" y="134"/>
                  </a:cubicBezTo>
                  <a:cubicBezTo>
                    <a:pt x="1122" y="134"/>
                    <a:pt x="1121" y="135"/>
                    <a:pt x="1120" y="135"/>
                  </a:cubicBezTo>
                  <a:cubicBezTo>
                    <a:pt x="1119" y="136"/>
                    <a:pt x="1118" y="136"/>
                    <a:pt x="1117" y="137"/>
                  </a:cubicBezTo>
                  <a:cubicBezTo>
                    <a:pt x="986" y="191"/>
                    <a:pt x="845" y="219"/>
                    <a:pt x="700" y="219"/>
                  </a:cubicBezTo>
                  <a:cubicBezTo>
                    <a:pt x="555" y="219"/>
                    <a:pt x="414" y="191"/>
                    <a:pt x="283" y="137"/>
                  </a:cubicBezTo>
                  <a:cubicBezTo>
                    <a:pt x="282" y="136"/>
                    <a:pt x="281" y="136"/>
                    <a:pt x="280" y="135"/>
                  </a:cubicBezTo>
                  <a:cubicBezTo>
                    <a:pt x="278" y="135"/>
                    <a:pt x="277" y="134"/>
                    <a:pt x="276" y="134"/>
                  </a:cubicBezTo>
                  <a:cubicBezTo>
                    <a:pt x="197" y="101"/>
                    <a:pt x="122" y="59"/>
                    <a:pt x="52" y="7"/>
                  </a:cubicBezTo>
                  <a:cubicBezTo>
                    <a:pt x="42" y="0"/>
                    <a:pt x="27" y="2"/>
                    <a:pt x="19" y="12"/>
                  </a:cubicBezTo>
                  <a:cubicBezTo>
                    <a:pt x="11" y="23"/>
                    <a:pt x="14" y="38"/>
                    <a:pt x="24" y="45"/>
                  </a:cubicBezTo>
                  <a:cubicBezTo>
                    <a:pt x="92" y="95"/>
                    <a:pt x="164" y="137"/>
                    <a:pt x="240" y="170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36" y="347"/>
                    <a:pt x="36" y="347"/>
                    <a:pt x="36" y="347"/>
                  </a:cubicBezTo>
                  <a:cubicBezTo>
                    <a:pt x="24" y="342"/>
                    <a:pt x="10" y="347"/>
                    <a:pt x="5" y="359"/>
                  </a:cubicBezTo>
                  <a:cubicBezTo>
                    <a:pt x="0" y="371"/>
                    <a:pt x="6" y="385"/>
                    <a:pt x="18" y="390"/>
                  </a:cubicBezTo>
                  <a:cubicBezTo>
                    <a:pt x="285" y="501"/>
                    <a:pt x="285" y="501"/>
                    <a:pt x="285" y="501"/>
                  </a:cubicBezTo>
                  <a:cubicBezTo>
                    <a:pt x="288" y="502"/>
                    <a:pt x="291" y="502"/>
                    <a:pt x="294" y="502"/>
                  </a:cubicBezTo>
                  <a:cubicBezTo>
                    <a:pt x="303" y="502"/>
                    <a:pt x="312" y="497"/>
                    <a:pt x="315" y="488"/>
                  </a:cubicBezTo>
                  <a:cubicBezTo>
                    <a:pt x="320" y="476"/>
                    <a:pt x="315" y="462"/>
                    <a:pt x="303" y="457"/>
                  </a:cubicBezTo>
                  <a:cubicBezTo>
                    <a:pt x="191" y="411"/>
                    <a:pt x="191" y="411"/>
                    <a:pt x="191" y="411"/>
                  </a:cubicBezTo>
                  <a:cubicBezTo>
                    <a:pt x="283" y="188"/>
                    <a:pt x="283" y="188"/>
                    <a:pt x="283" y="188"/>
                  </a:cubicBezTo>
                  <a:cubicBezTo>
                    <a:pt x="408" y="237"/>
                    <a:pt x="540" y="263"/>
                    <a:pt x="676" y="266"/>
                  </a:cubicBezTo>
                  <a:cubicBezTo>
                    <a:pt x="676" y="507"/>
                    <a:pt x="676" y="507"/>
                    <a:pt x="676" y="507"/>
                  </a:cubicBezTo>
                  <a:cubicBezTo>
                    <a:pt x="556" y="507"/>
                    <a:pt x="556" y="507"/>
                    <a:pt x="556" y="507"/>
                  </a:cubicBezTo>
                  <a:cubicBezTo>
                    <a:pt x="543" y="507"/>
                    <a:pt x="532" y="518"/>
                    <a:pt x="532" y="531"/>
                  </a:cubicBezTo>
                  <a:cubicBezTo>
                    <a:pt x="532" y="544"/>
                    <a:pt x="543" y="555"/>
                    <a:pt x="556" y="555"/>
                  </a:cubicBezTo>
                  <a:cubicBezTo>
                    <a:pt x="844" y="555"/>
                    <a:pt x="844" y="555"/>
                    <a:pt x="844" y="555"/>
                  </a:cubicBezTo>
                  <a:cubicBezTo>
                    <a:pt x="857" y="555"/>
                    <a:pt x="868" y="544"/>
                    <a:pt x="868" y="531"/>
                  </a:cubicBezTo>
                  <a:cubicBezTo>
                    <a:pt x="868" y="518"/>
                    <a:pt x="857" y="507"/>
                    <a:pt x="844" y="507"/>
                  </a:cubicBezTo>
                  <a:cubicBezTo>
                    <a:pt x="724" y="507"/>
                    <a:pt x="724" y="507"/>
                    <a:pt x="724" y="507"/>
                  </a:cubicBezTo>
                  <a:cubicBezTo>
                    <a:pt x="724" y="265"/>
                    <a:pt x="724" y="265"/>
                    <a:pt x="724" y="265"/>
                  </a:cubicBezTo>
                  <a:cubicBezTo>
                    <a:pt x="860" y="263"/>
                    <a:pt x="992" y="236"/>
                    <a:pt x="1117" y="188"/>
                  </a:cubicBezTo>
                  <a:cubicBezTo>
                    <a:pt x="1209" y="411"/>
                    <a:pt x="1209" y="411"/>
                    <a:pt x="1209" y="411"/>
                  </a:cubicBezTo>
                  <a:cubicBezTo>
                    <a:pt x="1097" y="457"/>
                    <a:pt x="1097" y="457"/>
                    <a:pt x="1097" y="457"/>
                  </a:cubicBezTo>
                  <a:cubicBezTo>
                    <a:pt x="1085" y="462"/>
                    <a:pt x="1080" y="476"/>
                    <a:pt x="1085" y="488"/>
                  </a:cubicBezTo>
                  <a:cubicBezTo>
                    <a:pt x="1088" y="497"/>
                    <a:pt x="1097" y="502"/>
                    <a:pt x="1106" y="502"/>
                  </a:cubicBezTo>
                  <a:cubicBezTo>
                    <a:pt x="1109" y="502"/>
                    <a:pt x="1112" y="502"/>
                    <a:pt x="1115" y="501"/>
                  </a:cubicBezTo>
                  <a:cubicBezTo>
                    <a:pt x="1382" y="390"/>
                    <a:pt x="1382" y="390"/>
                    <a:pt x="1382" y="390"/>
                  </a:cubicBezTo>
                  <a:cubicBezTo>
                    <a:pt x="1394" y="385"/>
                    <a:pt x="1400" y="371"/>
                    <a:pt x="1395" y="359"/>
                  </a:cubicBezTo>
                  <a:cubicBezTo>
                    <a:pt x="1390" y="347"/>
                    <a:pt x="1376" y="342"/>
                    <a:pt x="1364" y="3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4;p1">
              <a:extLst>
                <a:ext uri="{FF2B5EF4-FFF2-40B4-BE49-F238E27FC236}">
                  <a16:creationId xmlns:a16="http://schemas.microsoft.com/office/drawing/2014/main" id="{E282C528-03CD-4630-AACC-55D01A3D029E}"/>
                </a:ext>
              </a:extLst>
            </p:cNvPr>
            <p:cNvSpPr/>
            <p:nvPr/>
          </p:nvSpPr>
          <p:spPr>
            <a:xfrm>
              <a:off x="14216063" y="2730500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5;p1">
              <a:extLst>
                <a:ext uri="{FF2B5EF4-FFF2-40B4-BE49-F238E27FC236}">
                  <a16:creationId xmlns:a16="http://schemas.microsoft.com/office/drawing/2014/main" id="{5318CA8E-7608-42E5-859D-95EC3B65EB9C}"/>
                </a:ext>
              </a:extLst>
            </p:cNvPr>
            <p:cNvSpPr/>
            <p:nvPr/>
          </p:nvSpPr>
          <p:spPr>
            <a:xfrm>
              <a:off x="13796963" y="1917700"/>
              <a:ext cx="784225" cy="306388"/>
            </a:xfrm>
            <a:custGeom>
              <a:avLst/>
              <a:gdLst/>
              <a:ahLst/>
              <a:cxnLst/>
              <a:rect l="l" t="t" r="r" b="b"/>
              <a:pathLst>
                <a:path w="1400" h="548" extrusionOk="0">
                  <a:moveTo>
                    <a:pt x="27" y="209"/>
                  </a:moveTo>
                  <a:cubicBezTo>
                    <a:pt x="30" y="209"/>
                    <a:pt x="33" y="209"/>
                    <a:pt x="36" y="208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167" y="417"/>
                    <a:pt x="97" y="456"/>
                    <a:pt x="31" y="504"/>
                  </a:cubicBezTo>
                  <a:cubicBezTo>
                    <a:pt x="20" y="512"/>
                    <a:pt x="18" y="526"/>
                    <a:pt x="25" y="537"/>
                  </a:cubicBezTo>
                  <a:cubicBezTo>
                    <a:pt x="30" y="543"/>
                    <a:pt x="37" y="547"/>
                    <a:pt x="44" y="547"/>
                  </a:cubicBezTo>
                  <a:cubicBezTo>
                    <a:pt x="49" y="547"/>
                    <a:pt x="54" y="545"/>
                    <a:pt x="58" y="542"/>
                  </a:cubicBezTo>
                  <a:cubicBezTo>
                    <a:pt x="127" y="493"/>
                    <a:pt x="200" y="452"/>
                    <a:pt x="277" y="420"/>
                  </a:cubicBezTo>
                  <a:cubicBezTo>
                    <a:pt x="278" y="420"/>
                    <a:pt x="279" y="419"/>
                    <a:pt x="280" y="419"/>
                  </a:cubicBezTo>
                  <a:cubicBezTo>
                    <a:pt x="281" y="418"/>
                    <a:pt x="282" y="418"/>
                    <a:pt x="283" y="417"/>
                  </a:cubicBezTo>
                  <a:cubicBezTo>
                    <a:pt x="414" y="363"/>
                    <a:pt x="555" y="335"/>
                    <a:pt x="700" y="335"/>
                  </a:cubicBezTo>
                  <a:cubicBezTo>
                    <a:pt x="845" y="335"/>
                    <a:pt x="986" y="363"/>
                    <a:pt x="1117" y="417"/>
                  </a:cubicBezTo>
                  <a:cubicBezTo>
                    <a:pt x="1118" y="418"/>
                    <a:pt x="1119" y="418"/>
                    <a:pt x="1120" y="419"/>
                  </a:cubicBezTo>
                  <a:cubicBezTo>
                    <a:pt x="1121" y="419"/>
                    <a:pt x="1122" y="420"/>
                    <a:pt x="1123" y="420"/>
                  </a:cubicBezTo>
                  <a:cubicBezTo>
                    <a:pt x="1199" y="452"/>
                    <a:pt x="1271" y="492"/>
                    <a:pt x="1339" y="541"/>
                  </a:cubicBezTo>
                  <a:cubicBezTo>
                    <a:pt x="1350" y="548"/>
                    <a:pt x="1365" y="546"/>
                    <a:pt x="1372" y="535"/>
                  </a:cubicBezTo>
                  <a:cubicBezTo>
                    <a:pt x="1380" y="525"/>
                    <a:pt x="1377" y="510"/>
                    <a:pt x="1367" y="502"/>
                  </a:cubicBezTo>
                  <a:cubicBezTo>
                    <a:pt x="1302" y="455"/>
                    <a:pt x="1232" y="416"/>
                    <a:pt x="1160" y="384"/>
                  </a:cubicBezTo>
                  <a:cubicBezTo>
                    <a:pt x="1253" y="161"/>
                    <a:pt x="1253" y="161"/>
                    <a:pt x="1253" y="161"/>
                  </a:cubicBezTo>
                  <a:cubicBezTo>
                    <a:pt x="1364" y="208"/>
                    <a:pt x="1364" y="208"/>
                    <a:pt x="1364" y="208"/>
                  </a:cubicBezTo>
                  <a:cubicBezTo>
                    <a:pt x="1367" y="209"/>
                    <a:pt x="1370" y="209"/>
                    <a:pt x="1373" y="209"/>
                  </a:cubicBezTo>
                  <a:cubicBezTo>
                    <a:pt x="1382" y="209"/>
                    <a:pt x="1391" y="204"/>
                    <a:pt x="1395" y="195"/>
                  </a:cubicBezTo>
                  <a:cubicBezTo>
                    <a:pt x="1400" y="183"/>
                    <a:pt x="1394" y="169"/>
                    <a:pt x="1382" y="164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115" y="53"/>
                    <a:pt x="1115" y="53"/>
                    <a:pt x="1115" y="53"/>
                  </a:cubicBezTo>
                  <a:cubicBezTo>
                    <a:pt x="1103" y="49"/>
                    <a:pt x="1090" y="54"/>
                    <a:pt x="1085" y="66"/>
                  </a:cubicBezTo>
                  <a:cubicBezTo>
                    <a:pt x="1080" y="78"/>
                    <a:pt x="1085" y="92"/>
                    <a:pt x="1097" y="97"/>
                  </a:cubicBezTo>
                  <a:cubicBezTo>
                    <a:pt x="1209" y="143"/>
                    <a:pt x="1209" y="143"/>
                    <a:pt x="1209" y="143"/>
                  </a:cubicBezTo>
                  <a:cubicBezTo>
                    <a:pt x="1116" y="366"/>
                    <a:pt x="1116" y="366"/>
                    <a:pt x="1116" y="366"/>
                  </a:cubicBezTo>
                  <a:cubicBezTo>
                    <a:pt x="992" y="318"/>
                    <a:pt x="860" y="291"/>
                    <a:pt x="724" y="289"/>
                  </a:cubicBezTo>
                  <a:cubicBezTo>
                    <a:pt x="724" y="47"/>
                    <a:pt x="724" y="47"/>
                    <a:pt x="724" y="47"/>
                  </a:cubicBezTo>
                  <a:cubicBezTo>
                    <a:pt x="844" y="47"/>
                    <a:pt x="844" y="47"/>
                    <a:pt x="844" y="47"/>
                  </a:cubicBezTo>
                  <a:cubicBezTo>
                    <a:pt x="857" y="47"/>
                    <a:pt x="868" y="36"/>
                    <a:pt x="868" y="23"/>
                  </a:cubicBezTo>
                  <a:cubicBezTo>
                    <a:pt x="868" y="10"/>
                    <a:pt x="857" y="0"/>
                    <a:pt x="844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43" y="0"/>
                    <a:pt x="532" y="10"/>
                    <a:pt x="532" y="23"/>
                  </a:cubicBezTo>
                  <a:cubicBezTo>
                    <a:pt x="532" y="36"/>
                    <a:pt x="543" y="47"/>
                    <a:pt x="556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76" y="289"/>
                    <a:pt x="676" y="289"/>
                    <a:pt x="676" y="289"/>
                  </a:cubicBezTo>
                  <a:cubicBezTo>
                    <a:pt x="540" y="291"/>
                    <a:pt x="408" y="318"/>
                    <a:pt x="284" y="366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15" y="92"/>
                    <a:pt x="320" y="78"/>
                    <a:pt x="315" y="66"/>
                  </a:cubicBezTo>
                  <a:cubicBezTo>
                    <a:pt x="310" y="54"/>
                    <a:pt x="297" y="48"/>
                    <a:pt x="285" y="53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6" y="169"/>
                    <a:pt x="0" y="183"/>
                    <a:pt x="5" y="195"/>
                  </a:cubicBezTo>
                  <a:cubicBezTo>
                    <a:pt x="9" y="204"/>
                    <a:pt x="18" y="209"/>
                    <a:pt x="27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6;p1">
              <a:extLst>
                <a:ext uri="{FF2B5EF4-FFF2-40B4-BE49-F238E27FC236}">
                  <a16:creationId xmlns:a16="http://schemas.microsoft.com/office/drawing/2014/main" id="{560BD48F-EDBA-4B98-8331-BD4A63FFF58A}"/>
                </a:ext>
              </a:extLst>
            </p:cNvPr>
            <p:cNvSpPr/>
            <p:nvPr/>
          </p:nvSpPr>
          <p:spPr>
            <a:xfrm>
              <a:off x="13385800" y="2328863"/>
              <a:ext cx="309563" cy="782638"/>
            </a:xfrm>
            <a:custGeom>
              <a:avLst/>
              <a:gdLst/>
              <a:ahLst/>
              <a:cxnLst/>
              <a:rect l="l" t="t" r="r" b="b"/>
              <a:pathLst>
                <a:path w="553" h="1396" extrusionOk="0">
                  <a:moveTo>
                    <a:pt x="208" y="1364"/>
                  </a:moveTo>
                  <a:cubicBezTo>
                    <a:pt x="162" y="1252"/>
                    <a:pt x="162" y="1252"/>
                    <a:pt x="162" y="1252"/>
                  </a:cubicBezTo>
                  <a:cubicBezTo>
                    <a:pt x="385" y="1160"/>
                    <a:pt x="385" y="1160"/>
                    <a:pt x="385" y="1160"/>
                  </a:cubicBezTo>
                  <a:cubicBezTo>
                    <a:pt x="417" y="1232"/>
                    <a:pt x="456" y="1301"/>
                    <a:pt x="503" y="1366"/>
                  </a:cubicBezTo>
                  <a:cubicBezTo>
                    <a:pt x="507" y="1373"/>
                    <a:pt x="514" y="1376"/>
                    <a:pt x="522" y="1376"/>
                  </a:cubicBezTo>
                  <a:cubicBezTo>
                    <a:pt x="526" y="1376"/>
                    <a:pt x="531" y="1375"/>
                    <a:pt x="535" y="1372"/>
                  </a:cubicBezTo>
                  <a:cubicBezTo>
                    <a:pt x="546" y="1364"/>
                    <a:pt x="549" y="1349"/>
                    <a:pt x="541" y="1339"/>
                  </a:cubicBezTo>
                  <a:cubicBezTo>
                    <a:pt x="492" y="1271"/>
                    <a:pt x="452" y="1198"/>
                    <a:pt x="420" y="1123"/>
                  </a:cubicBezTo>
                  <a:cubicBezTo>
                    <a:pt x="420" y="1122"/>
                    <a:pt x="420" y="1121"/>
                    <a:pt x="419" y="1120"/>
                  </a:cubicBezTo>
                  <a:cubicBezTo>
                    <a:pt x="419" y="1119"/>
                    <a:pt x="418" y="1117"/>
                    <a:pt x="418" y="1116"/>
                  </a:cubicBezTo>
                  <a:cubicBezTo>
                    <a:pt x="364" y="985"/>
                    <a:pt x="336" y="844"/>
                    <a:pt x="336" y="700"/>
                  </a:cubicBezTo>
                  <a:cubicBezTo>
                    <a:pt x="336" y="555"/>
                    <a:pt x="364" y="414"/>
                    <a:pt x="418" y="283"/>
                  </a:cubicBezTo>
                  <a:cubicBezTo>
                    <a:pt x="418" y="282"/>
                    <a:pt x="419" y="281"/>
                    <a:pt x="419" y="279"/>
                  </a:cubicBezTo>
                  <a:cubicBezTo>
                    <a:pt x="420" y="278"/>
                    <a:pt x="420" y="277"/>
                    <a:pt x="421" y="276"/>
                  </a:cubicBezTo>
                  <a:cubicBezTo>
                    <a:pt x="453" y="198"/>
                    <a:pt x="495" y="124"/>
                    <a:pt x="545" y="54"/>
                  </a:cubicBezTo>
                  <a:cubicBezTo>
                    <a:pt x="553" y="44"/>
                    <a:pt x="551" y="29"/>
                    <a:pt x="540" y="21"/>
                  </a:cubicBezTo>
                  <a:cubicBezTo>
                    <a:pt x="530" y="14"/>
                    <a:pt x="515" y="16"/>
                    <a:pt x="507" y="26"/>
                  </a:cubicBezTo>
                  <a:cubicBezTo>
                    <a:pt x="458" y="94"/>
                    <a:pt x="418" y="165"/>
                    <a:pt x="385" y="239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13" y="23"/>
                    <a:pt x="207" y="10"/>
                    <a:pt x="195" y="5"/>
                  </a:cubicBezTo>
                  <a:cubicBezTo>
                    <a:pt x="183" y="0"/>
                    <a:pt x="169" y="5"/>
                    <a:pt x="164" y="17"/>
                  </a:cubicBezTo>
                  <a:cubicBezTo>
                    <a:pt x="54" y="284"/>
                    <a:pt x="54" y="284"/>
                    <a:pt x="54" y="284"/>
                  </a:cubicBezTo>
                  <a:cubicBezTo>
                    <a:pt x="49" y="296"/>
                    <a:pt x="55" y="310"/>
                    <a:pt x="67" y="315"/>
                  </a:cubicBezTo>
                  <a:cubicBezTo>
                    <a:pt x="70" y="316"/>
                    <a:pt x="73" y="317"/>
                    <a:pt x="76" y="317"/>
                  </a:cubicBezTo>
                  <a:cubicBezTo>
                    <a:pt x="85" y="317"/>
                    <a:pt x="94" y="311"/>
                    <a:pt x="98" y="302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367" y="283"/>
                    <a:pt x="367" y="283"/>
                    <a:pt x="367" y="283"/>
                  </a:cubicBezTo>
                  <a:cubicBezTo>
                    <a:pt x="318" y="407"/>
                    <a:pt x="292" y="540"/>
                    <a:pt x="289" y="676"/>
                  </a:cubicBezTo>
                  <a:cubicBezTo>
                    <a:pt x="47" y="676"/>
                    <a:pt x="47" y="676"/>
                    <a:pt x="47" y="676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7" y="542"/>
                    <a:pt x="37" y="532"/>
                    <a:pt x="24" y="532"/>
                  </a:cubicBezTo>
                  <a:cubicBezTo>
                    <a:pt x="11" y="532"/>
                    <a:pt x="0" y="542"/>
                    <a:pt x="0" y="555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0" y="857"/>
                    <a:pt x="11" y="867"/>
                    <a:pt x="24" y="867"/>
                  </a:cubicBezTo>
                  <a:cubicBezTo>
                    <a:pt x="37" y="867"/>
                    <a:pt x="47" y="857"/>
                    <a:pt x="47" y="844"/>
                  </a:cubicBezTo>
                  <a:cubicBezTo>
                    <a:pt x="47" y="723"/>
                    <a:pt x="47" y="723"/>
                    <a:pt x="47" y="723"/>
                  </a:cubicBezTo>
                  <a:cubicBezTo>
                    <a:pt x="289" y="723"/>
                    <a:pt x="289" y="723"/>
                    <a:pt x="289" y="723"/>
                  </a:cubicBezTo>
                  <a:cubicBezTo>
                    <a:pt x="292" y="859"/>
                    <a:pt x="318" y="992"/>
                    <a:pt x="367" y="1116"/>
                  </a:cubicBezTo>
                  <a:cubicBezTo>
                    <a:pt x="144" y="1208"/>
                    <a:pt x="144" y="1208"/>
                    <a:pt x="144" y="1208"/>
                  </a:cubicBezTo>
                  <a:cubicBezTo>
                    <a:pt x="98" y="1097"/>
                    <a:pt x="98" y="1097"/>
                    <a:pt x="98" y="1097"/>
                  </a:cubicBezTo>
                  <a:cubicBezTo>
                    <a:pt x="93" y="1085"/>
                    <a:pt x="79" y="1079"/>
                    <a:pt x="67" y="1084"/>
                  </a:cubicBezTo>
                  <a:cubicBezTo>
                    <a:pt x="55" y="1089"/>
                    <a:pt x="49" y="1103"/>
                    <a:pt x="54" y="1115"/>
                  </a:cubicBezTo>
                  <a:cubicBezTo>
                    <a:pt x="164" y="1382"/>
                    <a:pt x="164" y="1382"/>
                    <a:pt x="164" y="1382"/>
                  </a:cubicBezTo>
                  <a:cubicBezTo>
                    <a:pt x="168" y="1391"/>
                    <a:pt x="177" y="1396"/>
                    <a:pt x="186" y="1396"/>
                  </a:cubicBezTo>
                  <a:cubicBezTo>
                    <a:pt x="189" y="1396"/>
                    <a:pt x="192" y="1396"/>
                    <a:pt x="195" y="1394"/>
                  </a:cubicBezTo>
                  <a:cubicBezTo>
                    <a:pt x="207" y="1389"/>
                    <a:pt x="213" y="1376"/>
                    <a:pt x="208" y="13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7;p1">
              <a:extLst>
                <a:ext uri="{FF2B5EF4-FFF2-40B4-BE49-F238E27FC236}">
                  <a16:creationId xmlns:a16="http://schemas.microsoft.com/office/drawing/2014/main" id="{119F692F-E3A5-4E00-AA36-804D1DE64ACA}"/>
                </a:ext>
              </a:extLst>
            </p:cNvPr>
            <p:cNvSpPr/>
            <p:nvPr/>
          </p:nvSpPr>
          <p:spPr>
            <a:xfrm>
              <a:off x="14274800" y="2789238"/>
              <a:ext cx="14288" cy="92075"/>
            </a:xfrm>
            <a:custGeom>
              <a:avLst/>
              <a:gdLst/>
              <a:ahLst/>
              <a:cxnLst/>
              <a:rect l="l" t="t" r="r" b="b"/>
              <a:pathLst>
                <a:path w="25" h="163" extrusionOk="0">
                  <a:moveTo>
                    <a:pt x="7" y="0"/>
                  </a:moveTo>
                  <a:cubicBezTo>
                    <a:pt x="0" y="0"/>
                    <a:pt x="15" y="40"/>
                    <a:pt x="16" y="77"/>
                  </a:cubicBezTo>
                  <a:cubicBezTo>
                    <a:pt x="16" y="84"/>
                    <a:pt x="18" y="103"/>
                    <a:pt x="19" y="120"/>
                  </a:cubicBezTo>
                  <a:cubicBezTo>
                    <a:pt x="20" y="137"/>
                    <a:pt x="20" y="163"/>
                    <a:pt x="23" y="158"/>
                  </a:cubicBezTo>
                  <a:cubicBezTo>
                    <a:pt x="24" y="156"/>
                    <a:pt x="25" y="129"/>
                    <a:pt x="24" y="123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3" y="51"/>
                    <a:pt x="18" y="1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8;p1">
              <a:extLst>
                <a:ext uri="{FF2B5EF4-FFF2-40B4-BE49-F238E27FC236}">
                  <a16:creationId xmlns:a16="http://schemas.microsoft.com/office/drawing/2014/main" id="{F0324884-0FE8-4AD2-8A69-69C00ADC1AD5}"/>
                </a:ext>
              </a:extLst>
            </p:cNvPr>
            <p:cNvSpPr/>
            <p:nvPr/>
          </p:nvSpPr>
          <p:spPr>
            <a:xfrm>
              <a:off x="14119225" y="240982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3"/>
                  </a:moveTo>
                  <a:cubicBezTo>
                    <a:pt x="0" y="6"/>
                    <a:pt x="3" y="6"/>
                    <a:pt x="5" y="6"/>
                  </a:cubicBezTo>
                  <a:cubicBezTo>
                    <a:pt x="8" y="4"/>
                    <a:pt x="7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9;p1">
              <a:extLst>
                <a:ext uri="{FF2B5EF4-FFF2-40B4-BE49-F238E27FC236}">
                  <a16:creationId xmlns:a16="http://schemas.microsoft.com/office/drawing/2014/main" id="{E007023F-82B9-48D3-B262-9448E9CA17D7}"/>
                </a:ext>
              </a:extLst>
            </p:cNvPr>
            <p:cNvSpPr/>
            <p:nvPr/>
          </p:nvSpPr>
          <p:spPr>
            <a:xfrm>
              <a:off x="14023975" y="25114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1" y="2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4" y="9"/>
                    <a:pt x="6" y="6"/>
                    <a:pt x="6" y="4"/>
                  </a:cubicBezTo>
                  <a:cubicBezTo>
                    <a:pt x="7" y="1"/>
                    <a:pt x="4" y="0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70;p1">
              <a:extLst>
                <a:ext uri="{FF2B5EF4-FFF2-40B4-BE49-F238E27FC236}">
                  <a16:creationId xmlns:a16="http://schemas.microsoft.com/office/drawing/2014/main" id="{0EC843E9-992C-41B4-ACDF-A6E9295DE2EF}"/>
                </a:ext>
              </a:extLst>
            </p:cNvPr>
            <p:cNvSpPr/>
            <p:nvPr/>
          </p:nvSpPr>
          <p:spPr>
            <a:xfrm>
              <a:off x="14028738" y="25161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2" y="2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1" y="8"/>
                    <a:pt x="3" y="11"/>
                    <a:pt x="5" y="9"/>
                  </a:cubicBezTo>
                  <a:cubicBezTo>
                    <a:pt x="8" y="8"/>
                    <a:pt x="6" y="4"/>
                    <a:pt x="8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71;p1">
              <a:extLst>
                <a:ext uri="{FF2B5EF4-FFF2-40B4-BE49-F238E27FC236}">
                  <a16:creationId xmlns:a16="http://schemas.microsoft.com/office/drawing/2014/main" id="{BE694789-E387-4BCD-882B-8838E9BF2945}"/>
                </a:ext>
              </a:extLst>
            </p:cNvPr>
            <p:cNvSpPr/>
            <p:nvPr/>
          </p:nvSpPr>
          <p:spPr>
            <a:xfrm>
              <a:off x="14217650" y="273526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4" y="5"/>
                    <a:pt x="5" y="4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72;p1">
              <a:extLst>
                <a:ext uri="{FF2B5EF4-FFF2-40B4-BE49-F238E27FC236}">
                  <a16:creationId xmlns:a16="http://schemas.microsoft.com/office/drawing/2014/main" id="{9F2ADEDF-51D2-48B2-90CE-3049C9C3BF03}"/>
                </a:ext>
              </a:extLst>
            </p:cNvPr>
            <p:cNvSpPr/>
            <p:nvPr/>
          </p:nvSpPr>
          <p:spPr>
            <a:xfrm>
              <a:off x="14154150" y="2376488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3" y="21"/>
                  </a:moveTo>
                  <a:cubicBezTo>
                    <a:pt x="17" y="21"/>
                    <a:pt x="29" y="17"/>
                    <a:pt x="29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14" y="18"/>
                    <a:pt x="13" y="13"/>
                  </a:cubicBezTo>
                  <a:cubicBezTo>
                    <a:pt x="13" y="10"/>
                    <a:pt x="13" y="10"/>
                    <a:pt x="14" y="8"/>
                  </a:cubicBezTo>
                  <a:cubicBezTo>
                    <a:pt x="16" y="5"/>
                    <a:pt x="8" y="0"/>
                    <a:pt x="5" y="5"/>
                  </a:cubicBezTo>
                  <a:cubicBezTo>
                    <a:pt x="0" y="12"/>
                    <a:pt x="5" y="21"/>
                    <a:pt x="13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73;p1">
              <a:extLst>
                <a:ext uri="{FF2B5EF4-FFF2-40B4-BE49-F238E27FC236}">
                  <a16:creationId xmlns:a16="http://schemas.microsoft.com/office/drawing/2014/main" id="{5599B21A-90B4-4FD6-A7A9-8F0D0BCFF3A4}"/>
                </a:ext>
              </a:extLst>
            </p:cNvPr>
            <p:cNvSpPr/>
            <p:nvPr/>
          </p:nvSpPr>
          <p:spPr>
            <a:xfrm>
              <a:off x="14031913" y="29368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4" y="1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5" y="0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74;p1">
              <a:extLst>
                <a:ext uri="{FF2B5EF4-FFF2-40B4-BE49-F238E27FC236}">
                  <a16:creationId xmlns:a16="http://schemas.microsoft.com/office/drawing/2014/main" id="{7088B4D8-20DA-4274-B9BE-1BE2B70159EF}"/>
                </a:ext>
              </a:extLst>
            </p:cNvPr>
            <p:cNvSpPr/>
            <p:nvPr/>
          </p:nvSpPr>
          <p:spPr>
            <a:xfrm>
              <a:off x="14138275" y="2368550"/>
              <a:ext cx="61913" cy="33338"/>
            </a:xfrm>
            <a:custGeom>
              <a:avLst/>
              <a:gdLst/>
              <a:ahLst/>
              <a:cxnLst/>
              <a:rect l="l" t="t" r="r" b="b"/>
              <a:pathLst>
                <a:path w="109" h="59" extrusionOk="0">
                  <a:moveTo>
                    <a:pt x="86" y="16"/>
                  </a:moveTo>
                  <a:cubicBezTo>
                    <a:pt x="77" y="17"/>
                    <a:pt x="72" y="16"/>
                    <a:pt x="68" y="16"/>
                  </a:cubicBezTo>
                  <a:cubicBezTo>
                    <a:pt x="60" y="14"/>
                    <a:pt x="55" y="12"/>
                    <a:pt x="49" y="10"/>
                  </a:cubicBezTo>
                  <a:cubicBezTo>
                    <a:pt x="42" y="8"/>
                    <a:pt x="36" y="0"/>
                    <a:pt x="30" y="1"/>
                  </a:cubicBezTo>
                  <a:cubicBezTo>
                    <a:pt x="27" y="6"/>
                    <a:pt x="21" y="12"/>
                    <a:pt x="16" y="17"/>
                  </a:cubicBezTo>
                  <a:cubicBezTo>
                    <a:pt x="12" y="20"/>
                    <a:pt x="7" y="23"/>
                    <a:pt x="2" y="26"/>
                  </a:cubicBezTo>
                  <a:cubicBezTo>
                    <a:pt x="1" y="27"/>
                    <a:pt x="0" y="36"/>
                    <a:pt x="5" y="32"/>
                  </a:cubicBezTo>
                  <a:cubicBezTo>
                    <a:pt x="8" y="31"/>
                    <a:pt x="12" y="28"/>
                    <a:pt x="16" y="25"/>
                  </a:cubicBezTo>
                  <a:cubicBezTo>
                    <a:pt x="15" y="55"/>
                    <a:pt x="62" y="59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6" y="24"/>
                    <a:pt x="109" y="25"/>
                    <a:pt x="103" y="15"/>
                  </a:cubicBezTo>
                  <a:cubicBezTo>
                    <a:pt x="99" y="15"/>
                    <a:pt x="95" y="15"/>
                    <a:pt x="86" y="16"/>
                  </a:cubicBezTo>
                  <a:close/>
                  <a:moveTo>
                    <a:pt x="59" y="34"/>
                  </a:moveTo>
                  <a:cubicBezTo>
                    <a:pt x="56" y="37"/>
                    <a:pt x="53" y="38"/>
                    <a:pt x="48" y="40"/>
                  </a:cubicBezTo>
                  <a:cubicBezTo>
                    <a:pt x="44" y="40"/>
                    <a:pt x="42" y="41"/>
                    <a:pt x="37" y="40"/>
                  </a:cubicBezTo>
                  <a:cubicBezTo>
                    <a:pt x="33" y="39"/>
                    <a:pt x="29" y="38"/>
                    <a:pt x="26" y="35"/>
                  </a:cubicBezTo>
                  <a:cubicBezTo>
                    <a:pt x="24" y="33"/>
                    <a:pt x="23" y="31"/>
                    <a:pt x="22" y="27"/>
                  </a:cubicBezTo>
                  <a:cubicBezTo>
                    <a:pt x="22" y="25"/>
                    <a:pt x="22" y="23"/>
                    <a:pt x="22" y="20"/>
                  </a:cubicBezTo>
                  <a:cubicBezTo>
                    <a:pt x="27" y="16"/>
                    <a:pt x="32" y="9"/>
                    <a:pt x="32" y="9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0" y="17"/>
                    <a:pt x="52" y="21"/>
                    <a:pt x="61" y="23"/>
                  </a:cubicBezTo>
                  <a:cubicBezTo>
                    <a:pt x="61" y="28"/>
                    <a:pt x="61" y="32"/>
                    <a:pt x="59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75;p1">
              <a:extLst>
                <a:ext uri="{FF2B5EF4-FFF2-40B4-BE49-F238E27FC236}">
                  <a16:creationId xmlns:a16="http://schemas.microsoft.com/office/drawing/2014/main" id="{B67662B4-FF9F-4EDC-88BD-35E24246206D}"/>
                </a:ext>
              </a:extLst>
            </p:cNvPr>
            <p:cNvSpPr/>
            <p:nvPr/>
          </p:nvSpPr>
          <p:spPr>
            <a:xfrm>
              <a:off x="14019213" y="250666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1"/>
                  </a:moveTo>
                  <a:cubicBezTo>
                    <a:pt x="4" y="1"/>
                    <a:pt x="1" y="3"/>
                    <a:pt x="1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3" y="7"/>
                    <a:pt x="5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0"/>
                    <a:pt x="7" y="0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76;p1">
              <a:extLst>
                <a:ext uri="{FF2B5EF4-FFF2-40B4-BE49-F238E27FC236}">
                  <a16:creationId xmlns:a16="http://schemas.microsoft.com/office/drawing/2014/main" id="{87C79E98-3861-4994-A3E3-8072623B1609}"/>
                </a:ext>
              </a:extLst>
            </p:cNvPr>
            <p:cNvSpPr/>
            <p:nvPr/>
          </p:nvSpPr>
          <p:spPr>
            <a:xfrm>
              <a:off x="14033500" y="2520950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8" y="0"/>
                  </a:moveTo>
                  <a:cubicBezTo>
                    <a:pt x="6" y="1"/>
                    <a:pt x="4" y="1"/>
                    <a:pt x="3" y="2"/>
                  </a:cubicBezTo>
                  <a:cubicBezTo>
                    <a:pt x="0" y="6"/>
                    <a:pt x="0" y="11"/>
                    <a:pt x="3" y="12"/>
                  </a:cubicBezTo>
                  <a:cubicBezTo>
                    <a:pt x="7" y="12"/>
                    <a:pt x="6" y="8"/>
                    <a:pt x="6" y="7"/>
                  </a:cubicBezTo>
                  <a:cubicBezTo>
                    <a:pt x="6" y="6"/>
                    <a:pt x="8" y="4"/>
                    <a:pt x="9" y="3"/>
                  </a:cubicBezTo>
                  <a:cubicBezTo>
                    <a:pt x="9" y="3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7;p1">
              <a:extLst>
                <a:ext uri="{FF2B5EF4-FFF2-40B4-BE49-F238E27FC236}">
                  <a16:creationId xmlns:a16="http://schemas.microsoft.com/office/drawing/2014/main" id="{91567598-CD2C-42BB-977A-17E41EC3D848}"/>
                </a:ext>
              </a:extLst>
            </p:cNvPr>
            <p:cNvSpPr/>
            <p:nvPr/>
          </p:nvSpPr>
          <p:spPr>
            <a:xfrm>
              <a:off x="14760575" y="3302000"/>
              <a:ext cx="77788" cy="74613"/>
            </a:xfrm>
            <a:custGeom>
              <a:avLst/>
              <a:gdLst/>
              <a:ahLst/>
              <a:cxnLst/>
              <a:rect l="l" t="t" r="r" b="b"/>
              <a:pathLst>
                <a:path w="140" h="133" extrusionOk="0">
                  <a:moveTo>
                    <a:pt x="67" y="0"/>
                  </a:moveTo>
                  <a:cubicBezTo>
                    <a:pt x="49" y="0"/>
                    <a:pt x="32" y="7"/>
                    <a:pt x="20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20" y="114"/>
                  </a:cubicBezTo>
                  <a:cubicBezTo>
                    <a:pt x="32" y="126"/>
                    <a:pt x="49" y="133"/>
                    <a:pt x="67" y="133"/>
                  </a:cubicBezTo>
                  <a:cubicBezTo>
                    <a:pt x="84" y="133"/>
                    <a:pt x="101" y="126"/>
                    <a:pt x="114" y="114"/>
                  </a:cubicBezTo>
                  <a:cubicBezTo>
                    <a:pt x="140" y="88"/>
                    <a:pt x="140" y="46"/>
                    <a:pt x="114" y="20"/>
                  </a:cubicBezTo>
                  <a:cubicBezTo>
                    <a:pt x="101" y="7"/>
                    <a:pt x="84" y="0"/>
                    <a:pt x="67" y="0"/>
                  </a:cubicBezTo>
                  <a:close/>
                  <a:moveTo>
                    <a:pt x="67" y="18"/>
                  </a:moveTo>
                  <a:cubicBezTo>
                    <a:pt x="71" y="18"/>
                    <a:pt x="75" y="19"/>
                    <a:pt x="79" y="20"/>
                  </a:cubicBezTo>
                  <a:cubicBezTo>
                    <a:pt x="75" y="19"/>
                    <a:pt x="71" y="18"/>
                    <a:pt x="67" y="18"/>
                  </a:cubicBezTo>
                  <a:close/>
                  <a:moveTo>
                    <a:pt x="67" y="116"/>
                  </a:moveTo>
                  <a:cubicBezTo>
                    <a:pt x="67" y="116"/>
                    <a:pt x="67" y="116"/>
                    <a:pt x="67" y="116"/>
                  </a:cubicBezTo>
                  <a:cubicBezTo>
                    <a:pt x="73" y="116"/>
                    <a:pt x="79" y="114"/>
                    <a:pt x="85" y="112"/>
                  </a:cubicBezTo>
                  <a:cubicBezTo>
                    <a:pt x="79" y="114"/>
                    <a:pt x="73" y="116"/>
                    <a:pt x="67" y="116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7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1" y="88"/>
                    <a:pt x="26" y="77"/>
                    <a:pt x="26" y="67"/>
                  </a:cubicBezTo>
                  <a:cubicBezTo>
                    <a:pt x="26" y="56"/>
                    <a:pt x="31" y="46"/>
                    <a:pt x="38" y="38"/>
                  </a:cubicBezTo>
                  <a:cubicBezTo>
                    <a:pt x="46" y="31"/>
                    <a:pt x="56" y="27"/>
                    <a:pt x="67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1" y="54"/>
                    <a:pt x="111" y="79"/>
                    <a:pt x="95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8;p1">
              <a:extLst>
                <a:ext uri="{FF2B5EF4-FFF2-40B4-BE49-F238E27FC236}">
                  <a16:creationId xmlns:a16="http://schemas.microsoft.com/office/drawing/2014/main" id="{0A2176D2-876C-480B-B00E-A2A7E81A461F}"/>
                </a:ext>
              </a:extLst>
            </p:cNvPr>
            <p:cNvSpPr/>
            <p:nvPr/>
          </p:nvSpPr>
          <p:spPr>
            <a:xfrm>
              <a:off x="14038263" y="293211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2" y="7"/>
                  </a:moveTo>
                  <a:cubicBezTo>
                    <a:pt x="2" y="8"/>
                    <a:pt x="4" y="11"/>
                    <a:pt x="5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9;p1">
              <a:extLst>
                <a:ext uri="{FF2B5EF4-FFF2-40B4-BE49-F238E27FC236}">
                  <a16:creationId xmlns:a16="http://schemas.microsoft.com/office/drawing/2014/main" id="{9C14B949-B67A-4A32-92DA-6F2F64C4DB82}"/>
                </a:ext>
              </a:extLst>
            </p:cNvPr>
            <p:cNvSpPr/>
            <p:nvPr/>
          </p:nvSpPr>
          <p:spPr>
            <a:xfrm>
              <a:off x="14681200" y="2328863"/>
              <a:ext cx="311150" cy="782638"/>
            </a:xfrm>
            <a:custGeom>
              <a:avLst/>
              <a:gdLst/>
              <a:ahLst/>
              <a:cxnLst/>
              <a:rect l="l" t="t" r="r" b="b"/>
              <a:pathLst>
                <a:path w="555" h="1396" extrusionOk="0">
                  <a:moveTo>
                    <a:pt x="531" y="532"/>
                  </a:moveTo>
                  <a:cubicBezTo>
                    <a:pt x="518" y="532"/>
                    <a:pt x="508" y="542"/>
                    <a:pt x="508" y="555"/>
                  </a:cubicBezTo>
                  <a:cubicBezTo>
                    <a:pt x="508" y="676"/>
                    <a:pt x="508" y="676"/>
                    <a:pt x="508" y="676"/>
                  </a:cubicBezTo>
                  <a:cubicBezTo>
                    <a:pt x="266" y="676"/>
                    <a:pt x="266" y="676"/>
                    <a:pt x="266" y="676"/>
                  </a:cubicBezTo>
                  <a:cubicBezTo>
                    <a:pt x="263" y="540"/>
                    <a:pt x="237" y="407"/>
                    <a:pt x="188" y="283"/>
                  </a:cubicBezTo>
                  <a:cubicBezTo>
                    <a:pt x="411" y="191"/>
                    <a:pt x="411" y="191"/>
                    <a:pt x="411" y="191"/>
                  </a:cubicBezTo>
                  <a:cubicBezTo>
                    <a:pt x="457" y="302"/>
                    <a:pt x="457" y="302"/>
                    <a:pt x="457" y="302"/>
                  </a:cubicBezTo>
                  <a:cubicBezTo>
                    <a:pt x="461" y="311"/>
                    <a:pt x="470" y="317"/>
                    <a:pt x="479" y="317"/>
                  </a:cubicBezTo>
                  <a:cubicBezTo>
                    <a:pt x="482" y="317"/>
                    <a:pt x="485" y="316"/>
                    <a:pt x="488" y="315"/>
                  </a:cubicBezTo>
                  <a:cubicBezTo>
                    <a:pt x="500" y="310"/>
                    <a:pt x="506" y="296"/>
                    <a:pt x="501" y="284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86" y="5"/>
                    <a:pt x="372" y="0"/>
                    <a:pt x="360" y="5"/>
                  </a:cubicBezTo>
                  <a:cubicBezTo>
                    <a:pt x="348" y="10"/>
                    <a:pt x="342" y="23"/>
                    <a:pt x="347" y="3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37" y="164"/>
                    <a:pt x="96" y="92"/>
                    <a:pt x="46" y="24"/>
                  </a:cubicBezTo>
                  <a:cubicBezTo>
                    <a:pt x="38" y="13"/>
                    <a:pt x="23" y="11"/>
                    <a:pt x="13" y="19"/>
                  </a:cubicBezTo>
                  <a:cubicBezTo>
                    <a:pt x="2" y="26"/>
                    <a:pt x="0" y="41"/>
                    <a:pt x="8" y="52"/>
                  </a:cubicBezTo>
                  <a:cubicBezTo>
                    <a:pt x="59" y="122"/>
                    <a:pt x="101" y="197"/>
                    <a:pt x="134" y="275"/>
                  </a:cubicBezTo>
                  <a:cubicBezTo>
                    <a:pt x="135" y="277"/>
                    <a:pt x="135" y="278"/>
                    <a:pt x="136" y="279"/>
                  </a:cubicBezTo>
                  <a:cubicBezTo>
                    <a:pt x="136" y="281"/>
                    <a:pt x="137" y="282"/>
                    <a:pt x="137" y="283"/>
                  </a:cubicBezTo>
                  <a:cubicBezTo>
                    <a:pt x="191" y="414"/>
                    <a:pt x="219" y="555"/>
                    <a:pt x="219" y="700"/>
                  </a:cubicBezTo>
                  <a:cubicBezTo>
                    <a:pt x="219" y="844"/>
                    <a:pt x="191" y="985"/>
                    <a:pt x="137" y="1116"/>
                  </a:cubicBezTo>
                  <a:cubicBezTo>
                    <a:pt x="137" y="1117"/>
                    <a:pt x="136" y="1119"/>
                    <a:pt x="136" y="1120"/>
                  </a:cubicBezTo>
                  <a:cubicBezTo>
                    <a:pt x="135" y="1121"/>
                    <a:pt x="135" y="1122"/>
                    <a:pt x="135" y="1123"/>
                  </a:cubicBezTo>
                  <a:cubicBezTo>
                    <a:pt x="102" y="1200"/>
                    <a:pt x="61" y="1273"/>
                    <a:pt x="12" y="1342"/>
                  </a:cubicBezTo>
                  <a:cubicBezTo>
                    <a:pt x="4" y="1353"/>
                    <a:pt x="6" y="1368"/>
                    <a:pt x="17" y="1375"/>
                  </a:cubicBezTo>
                  <a:cubicBezTo>
                    <a:pt x="21" y="1378"/>
                    <a:pt x="26" y="1380"/>
                    <a:pt x="31" y="1380"/>
                  </a:cubicBezTo>
                  <a:cubicBezTo>
                    <a:pt x="38" y="1380"/>
                    <a:pt x="45" y="1376"/>
                    <a:pt x="50" y="1370"/>
                  </a:cubicBezTo>
                  <a:cubicBezTo>
                    <a:pt x="98" y="1304"/>
                    <a:pt x="138" y="1233"/>
                    <a:pt x="170" y="1160"/>
                  </a:cubicBezTo>
                  <a:cubicBezTo>
                    <a:pt x="393" y="1252"/>
                    <a:pt x="393" y="1252"/>
                    <a:pt x="393" y="1252"/>
                  </a:cubicBezTo>
                  <a:cubicBezTo>
                    <a:pt x="347" y="1364"/>
                    <a:pt x="347" y="1364"/>
                    <a:pt x="347" y="1364"/>
                  </a:cubicBezTo>
                  <a:cubicBezTo>
                    <a:pt x="342" y="1376"/>
                    <a:pt x="348" y="1389"/>
                    <a:pt x="360" y="1394"/>
                  </a:cubicBezTo>
                  <a:cubicBezTo>
                    <a:pt x="363" y="1396"/>
                    <a:pt x="366" y="1396"/>
                    <a:pt x="369" y="1396"/>
                  </a:cubicBezTo>
                  <a:cubicBezTo>
                    <a:pt x="378" y="1396"/>
                    <a:pt x="387" y="1391"/>
                    <a:pt x="391" y="1382"/>
                  </a:cubicBezTo>
                  <a:cubicBezTo>
                    <a:pt x="501" y="1115"/>
                    <a:pt x="501" y="1115"/>
                    <a:pt x="501" y="1115"/>
                  </a:cubicBezTo>
                  <a:cubicBezTo>
                    <a:pt x="506" y="1103"/>
                    <a:pt x="500" y="1089"/>
                    <a:pt x="488" y="1084"/>
                  </a:cubicBezTo>
                  <a:cubicBezTo>
                    <a:pt x="476" y="1079"/>
                    <a:pt x="462" y="1085"/>
                    <a:pt x="457" y="1097"/>
                  </a:cubicBezTo>
                  <a:cubicBezTo>
                    <a:pt x="411" y="1208"/>
                    <a:pt x="411" y="1208"/>
                    <a:pt x="411" y="1208"/>
                  </a:cubicBezTo>
                  <a:cubicBezTo>
                    <a:pt x="188" y="1116"/>
                    <a:pt x="188" y="1116"/>
                    <a:pt x="188" y="1116"/>
                  </a:cubicBezTo>
                  <a:cubicBezTo>
                    <a:pt x="237" y="992"/>
                    <a:pt x="263" y="859"/>
                    <a:pt x="266" y="723"/>
                  </a:cubicBezTo>
                  <a:cubicBezTo>
                    <a:pt x="508" y="723"/>
                    <a:pt x="508" y="723"/>
                    <a:pt x="508" y="723"/>
                  </a:cubicBezTo>
                  <a:cubicBezTo>
                    <a:pt x="508" y="844"/>
                    <a:pt x="508" y="844"/>
                    <a:pt x="508" y="844"/>
                  </a:cubicBezTo>
                  <a:cubicBezTo>
                    <a:pt x="508" y="857"/>
                    <a:pt x="518" y="867"/>
                    <a:pt x="531" y="867"/>
                  </a:cubicBezTo>
                  <a:cubicBezTo>
                    <a:pt x="544" y="867"/>
                    <a:pt x="555" y="857"/>
                    <a:pt x="555" y="844"/>
                  </a:cubicBezTo>
                  <a:cubicBezTo>
                    <a:pt x="555" y="555"/>
                    <a:pt x="555" y="555"/>
                    <a:pt x="555" y="555"/>
                  </a:cubicBezTo>
                  <a:cubicBezTo>
                    <a:pt x="555" y="542"/>
                    <a:pt x="544" y="532"/>
                    <a:pt x="531" y="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80;p1">
              <a:extLst>
                <a:ext uri="{FF2B5EF4-FFF2-40B4-BE49-F238E27FC236}">
                  <a16:creationId xmlns:a16="http://schemas.microsoft.com/office/drawing/2014/main" id="{0A8A95CA-4825-4C1A-B318-8DE4F99C18C8}"/>
                </a:ext>
              </a:extLst>
            </p:cNvPr>
            <p:cNvSpPr/>
            <p:nvPr/>
          </p:nvSpPr>
          <p:spPr>
            <a:xfrm>
              <a:off x="13836650" y="2284413"/>
              <a:ext cx="668338" cy="866775"/>
            </a:xfrm>
            <a:custGeom>
              <a:avLst/>
              <a:gdLst/>
              <a:ahLst/>
              <a:cxnLst/>
              <a:rect l="l" t="t" r="r" b="b"/>
              <a:pathLst>
                <a:path w="1193" h="1548" extrusionOk="0">
                  <a:moveTo>
                    <a:pt x="1161" y="1105"/>
                  </a:moveTo>
                  <a:cubicBezTo>
                    <a:pt x="1168" y="1102"/>
                    <a:pt x="1176" y="1098"/>
                    <a:pt x="1181" y="1093"/>
                  </a:cubicBezTo>
                  <a:cubicBezTo>
                    <a:pt x="1184" y="1090"/>
                    <a:pt x="1186" y="1087"/>
                    <a:pt x="1188" y="1085"/>
                  </a:cubicBezTo>
                  <a:cubicBezTo>
                    <a:pt x="1189" y="1085"/>
                    <a:pt x="1190" y="1084"/>
                    <a:pt x="1190" y="1082"/>
                  </a:cubicBezTo>
                  <a:cubicBezTo>
                    <a:pt x="1191" y="1082"/>
                    <a:pt x="1193" y="1077"/>
                    <a:pt x="1193" y="1077"/>
                  </a:cubicBezTo>
                  <a:cubicBezTo>
                    <a:pt x="1188" y="1077"/>
                    <a:pt x="1185" y="1079"/>
                    <a:pt x="1181" y="1079"/>
                  </a:cubicBezTo>
                  <a:cubicBezTo>
                    <a:pt x="1154" y="1077"/>
                    <a:pt x="1120" y="1068"/>
                    <a:pt x="1098" y="1060"/>
                  </a:cubicBezTo>
                  <a:cubicBezTo>
                    <a:pt x="1088" y="1057"/>
                    <a:pt x="1123" y="1042"/>
                    <a:pt x="1127" y="1038"/>
                  </a:cubicBezTo>
                  <a:cubicBezTo>
                    <a:pt x="1135" y="1032"/>
                    <a:pt x="1139" y="1026"/>
                    <a:pt x="1143" y="1019"/>
                  </a:cubicBezTo>
                  <a:cubicBezTo>
                    <a:pt x="1145" y="1015"/>
                    <a:pt x="1153" y="998"/>
                    <a:pt x="1154" y="996"/>
                  </a:cubicBezTo>
                  <a:cubicBezTo>
                    <a:pt x="1155" y="992"/>
                    <a:pt x="1159" y="984"/>
                    <a:pt x="1159" y="980"/>
                  </a:cubicBezTo>
                  <a:cubicBezTo>
                    <a:pt x="1160" y="975"/>
                    <a:pt x="1160" y="972"/>
                    <a:pt x="1158" y="972"/>
                  </a:cubicBezTo>
                  <a:cubicBezTo>
                    <a:pt x="1153" y="969"/>
                    <a:pt x="1135" y="987"/>
                    <a:pt x="1122" y="993"/>
                  </a:cubicBezTo>
                  <a:cubicBezTo>
                    <a:pt x="1113" y="999"/>
                    <a:pt x="1097" y="1005"/>
                    <a:pt x="1083" y="1009"/>
                  </a:cubicBezTo>
                  <a:cubicBezTo>
                    <a:pt x="1073" y="1012"/>
                    <a:pt x="1065" y="1019"/>
                    <a:pt x="1063" y="1020"/>
                  </a:cubicBezTo>
                  <a:cubicBezTo>
                    <a:pt x="1064" y="1009"/>
                    <a:pt x="1070" y="996"/>
                    <a:pt x="1072" y="986"/>
                  </a:cubicBezTo>
                  <a:cubicBezTo>
                    <a:pt x="1075" y="975"/>
                    <a:pt x="1075" y="965"/>
                    <a:pt x="1075" y="954"/>
                  </a:cubicBezTo>
                  <a:cubicBezTo>
                    <a:pt x="1071" y="954"/>
                    <a:pt x="1067" y="954"/>
                    <a:pt x="1063" y="955"/>
                  </a:cubicBezTo>
                  <a:cubicBezTo>
                    <a:pt x="1063" y="981"/>
                    <a:pt x="1059" y="1015"/>
                    <a:pt x="1044" y="1032"/>
                  </a:cubicBezTo>
                  <a:cubicBezTo>
                    <a:pt x="1042" y="1035"/>
                    <a:pt x="1039" y="1041"/>
                    <a:pt x="1041" y="1043"/>
                  </a:cubicBezTo>
                  <a:cubicBezTo>
                    <a:pt x="1041" y="1044"/>
                    <a:pt x="1044" y="1043"/>
                    <a:pt x="1048" y="1040"/>
                  </a:cubicBezTo>
                  <a:cubicBezTo>
                    <a:pt x="1063" y="1028"/>
                    <a:pt x="1088" y="1015"/>
                    <a:pt x="1120" y="1008"/>
                  </a:cubicBezTo>
                  <a:cubicBezTo>
                    <a:pt x="1124" y="1007"/>
                    <a:pt x="1131" y="1003"/>
                    <a:pt x="1136" y="999"/>
                  </a:cubicBezTo>
                  <a:cubicBezTo>
                    <a:pt x="1136" y="999"/>
                    <a:pt x="1147" y="988"/>
                    <a:pt x="1144" y="994"/>
                  </a:cubicBezTo>
                  <a:cubicBezTo>
                    <a:pt x="1134" y="1019"/>
                    <a:pt x="1124" y="1034"/>
                    <a:pt x="1096" y="1046"/>
                  </a:cubicBezTo>
                  <a:cubicBezTo>
                    <a:pt x="1085" y="1050"/>
                    <a:pt x="1070" y="1054"/>
                    <a:pt x="1058" y="1057"/>
                  </a:cubicBezTo>
                  <a:cubicBezTo>
                    <a:pt x="1040" y="1061"/>
                    <a:pt x="1042" y="1064"/>
                    <a:pt x="1050" y="1065"/>
                  </a:cubicBezTo>
                  <a:cubicBezTo>
                    <a:pt x="1059" y="1066"/>
                    <a:pt x="1076" y="1065"/>
                    <a:pt x="1081" y="1066"/>
                  </a:cubicBezTo>
                  <a:cubicBezTo>
                    <a:pt x="1096" y="1071"/>
                    <a:pt x="1135" y="1084"/>
                    <a:pt x="1152" y="1087"/>
                  </a:cubicBezTo>
                  <a:cubicBezTo>
                    <a:pt x="1160" y="1088"/>
                    <a:pt x="1166" y="1087"/>
                    <a:pt x="1167" y="1088"/>
                  </a:cubicBezTo>
                  <a:cubicBezTo>
                    <a:pt x="1168" y="1091"/>
                    <a:pt x="1150" y="1099"/>
                    <a:pt x="1143" y="1101"/>
                  </a:cubicBezTo>
                  <a:cubicBezTo>
                    <a:pt x="1120" y="1109"/>
                    <a:pt x="1093" y="1113"/>
                    <a:pt x="1070" y="1108"/>
                  </a:cubicBezTo>
                  <a:cubicBezTo>
                    <a:pt x="1056" y="1105"/>
                    <a:pt x="1044" y="1097"/>
                    <a:pt x="1037" y="1093"/>
                  </a:cubicBezTo>
                  <a:cubicBezTo>
                    <a:pt x="1030" y="1087"/>
                    <a:pt x="1028" y="1077"/>
                    <a:pt x="1022" y="1071"/>
                  </a:cubicBezTo>
                  <a:cubicBezTo>
                    <a:pt x="1020" y="1068"/>
                    <a:pt x="1016" y="1073"/>
                    <a:pt x="1017" y="1073"/>
                  </a:cubicBezTo>
                  <a:cubicBezTo>
                    <a:pt x="1020" y="1080"/>
                    <a:pt x="1023" y="1089"/>
                    <a:pt x="1027" y="1095"/>
                  </a:cubicBezTo>
                  <a:cubicBezTo>
                    <a:pt x="1033" y="1104"/>
                    <a:pt x="1041" y="1121"/>
                    <a:pt x="1041" y="1135"/>
                  </a:cubicBezTo>
                  <a:cubicBezTo>
                    <a:pt x="1041" y="1143"/>
                    <a:pt x="1041" y="1152"/>
                    <a:pt x="1041" y="1161"/>
                  </a:cubicBezTo>
                  <a:cubicBezTo>
                    <a:pt x="1040" y="1168"/>
                    <a:pt x="1037" y="1178"/>
                    <a:pt x="1036" y="1180"/>
                  </a:cubicBezTo>
                  <a:cubicBezTo>
                    <a:pt x="1034" y="1184"/>
                    <a:pt x="1027" y="1202"/>
                    <a:pt x="1024" y="1206"/>
                  </a:cubicBezTo>
                  <a:cubicBezTo>
                    <a:pt x="1024" y="1206"/>
                    <a:pt x="1019" y="1214"/>
                    <a:pt x="1016" y="1216"/>
                  </a:cubicBezTo>
                  <a:cubicBezTo>
                    <a:pt x="1016" y="1197"/>
                    <a:pt x="1017" y="1170"/>
                    <a:pt x="1009" y="1154"/>
                  </a:cubicBezTo>
                  <a:cubicBezTo>
                    <a:pt x="1000" y="1136"/>
                    <a:pt x="992" y="1124"/>
                    <a:pt x="977" y="1103"/>
                  </a:cubicBezTo>
                  <a:cubicBezTo>
                    <a:pt x="965" y="1088"/>
                    <a:pt x="924" y="1054"/>
                    <a:pt x="914" y="1046"/>
                  </a:cubicBezTo>
                  <a:cubicBezTo>
                    <a:pt x="899" y="1034"/>
                    <a:pt x="876" y="1011"/>
                    <a:pt x="861" y="996"/>
                  </a:cubicBezTo>
                  <a:cubicBezTo>
                    <a:pt x="852" y="986"/>
                    <a:pt x="825" y="945"/>
                    <a:pt x="821" y="932"/>
                  </a:cubicBezTo>
                  <a:cubicBezTo>
                    <a:pt x="814" y="914"/>
                    <a:pt x="802" y="876"/>
                    <a:pt x="798" y="874"/>
                  </a:cubicBezTo>
                  <a:cubicBezTo>
                    <a:pt x="797" y="874"/>
                    <a:pt x="795" y="874"/>
                    <a:pt x="794" y="875"/>
                  </a:cubicBezTo>
                  <a:cubicBezTo>
                    <a:pt x="793" y="875"/>
                    <a:pt x="793" y="877"/>
                    <a:pt x="793" y="878"/>
                  </a:cubicBezTo>
                  <a:cubicBezTo>
                    <a:pt x="797" y="895"/>
                    <a:pt x="803" y="911"/>
                    <a:pt x="809" y="929"/>
                  </a:cubicBezTo>
                  <a:cubicBezTo>
                    <a:pt x="810" y="931"/>
                    <a:pt x="811" y="933"/>
                    <a:pt x="812" y="935"/>
                  </a:cubicBezTo>
                  <a:cubicBezTo>
                    <a:pt x="816" y="966"/>
                    <a:pt x="821" y="1005"/>
                    <a:pt x="820" y="1036"/>
                  </a:cubicBezTo>
                  <a:cubicBezTo>
                    <a:pt x="820" y="1052"/>
                    <a:pt x="819" y="1066"/>
                    <a:pt x="819" y="1081"/>
                  </a:cubicBezTo>
                  <a:cubicBezTo>
                    <a:pt x="819" y="1090"/>
                    <a:pt x="818" y="1098"/>
                    <a:pt x="817" y="1106"/>
                  </a:cubicBezTo>
                  <a:cubicBezTo>
                    <a:pt x="817" y="1108"/>
                    <a:pt x="815" y="1121"/>
                    <a:pt x="815" y="1125"/>
                  </a:cubicBezTo>
                  <a:cubicBezTo>
                    <a:pt x="816" y="1127"/>
                    <a:pt x="828" y="1135"/>
                    <a:pt x="829" y="1136"/>
                  </a:cubicBezTo>
                  <a:cubicBezTo>
                    <a:pt x="832" y="1139"/>
                    <a:pt x="845" y="1148"/>
                    <a:pt x="848" y="1151"/>
                  </a:cubicBezTo>
                  <a:cubicBezTo>
                    <a:pt x="868" y="1171"/>
                    <a:pt x="868" y="1171"/>
                    <a:pt x="868" y="1171"/>
                  </a:cubicBezTo>
                  <a:cubicBezTo>
                    <a:pt x="880" y="1182"/>
                    <a:pt x="893" y="1193"/>
                    <a:pt x="910" y="1195"/>
                  </a:cubicBezTo>
                  <a:cubicBezTo>
                    <a:pt x="921" y="1195"/>
                    <a:pt x="929" y="1195"/>
                    <a:pt x="937" y="1193"/>
                  </a:cubicBezTo>
                  <a:cubicBezTo>
                    <a:pt x="938" y="1193"/>
                    <a:pt x="934" y="1201"/>
                    <a:pt x="933" y="1203"/>
                  </a:cubicBezTo>
                  <a:cubicBezTo>
                    <a:pt x="931" y="1204"/>
                    <a:pt x="930" y="1206"/>
                    <a:pt x="929" y="1207"/>
                  </a:cubicBezTo>
                  <a:cubicBezTo>
                    <a:pt x="925" y="1210"/>
                    <a:pt x="922" y="1212"/>
                    <a:pt x="917" y="1213"/>
                  </a:cubicBezTo>
                  <a:cubicBezTo>
                    <a:pt x="908" y="1215"/>
                    <a:pt x="899" y="1216"/>
                    <a:pt x="889" y="1216"/>
                  </a:cubicBezTo>
                  <a:cubicBezTo>
                    <a:pt x="888" y="1216"/>
                    <a:pt x="879" y="1216"/>
                    <a:pt x="877" y="1217"/>
                  </a:cubicBezTo>
                  <a:cubicBezTo>
                    <a:pt x="875" y="1218"/>
                    <a:pt x="877" y="1219"/>
                    <a:pt x="877" y="1221"/>
                  </a:cubicBezTo>
                  <a:cubicBezTo>
                    <a:pt x="879" y="1225"/>
                    <a:pt x="899" y="1223"/>
                    <a:pt x="906" y="1223"/>
                  </a:cubicBezTo>
                  <a:cubicBezTo>
                    <a:pt x="912" y="1222"/>
                    <a:pt x="915" y="1221"/>
                    <a:pt x="919" y="1221"/>
                  </a:cubicBezTo>
                  <a:cubicBezTo>
                    <a:pt x="919" y="1235"/>
                    <a:pt x="891" y="1244"/>
                    <a:pt x="879" y="1246"/>
                  </a:cubicBezTo>
                  <a:cubicBezTo>
                    <a:pt x="872" y="1247"/>
                    <a:pt x="863" y="1247"/>
                    <a:pt x="860" y="1251"/>
                  </a:cubicBezTo>
                  <a:cubicBezTo>
                    <a:pt x="860" y="1255"/>
                    <a:pt x="882" y="1254"/>
                    <a:pt x="892" y="1255"/>
                  </a:cubicBezTo>
                  <a:cubicBezTo>
                    <a:pt x="896" y="1255"/>
                    <a:pt x="924" y="1252"/>
                    <a:pt x="922" y="1256"/>
                  </a:cubicBezTo>
                  <a:cubicBezTo>
                    <a:pt x="920" y="1259"/>
                    <a:pt x="916" y="1262"/>
                    <a:pt x="913" y="1264"/>
                  </a:cubicBezTo>
                  <a:cubicBezTo>
                    <a:pt x="906" y="1267"/>
                    <a:pt x="898" y="1269"/>
                    <a:pt x="891" y="1270"/>
                  </a:cubicBezTo>
                  <a:cubicBezTo>
                    <a:pt x="881" y="1272"/>
                    <a:pt x="871" y="1272"/>
                    <a:pt x="862" y="1272"/>
                  </a:cubicBezTo>
                  <a:cubicBezTo>
                    <a:pt x="858" y="1272"/>
                    <a:pt x="856" y="1276"/>
                    <a:pt x="861" y="1276"/>
                  </a:cubicBezTo>
                  <a:cubicBezTo>
                    <a:pt x="866" y="1277"/>
                    <a:pt x="871" y="1277"/>
                    <a:pt x="876" y="1278"/>
                  </a:cubicBezTo>
                  <a:cubicBezTo>
                    <a:pt x="883" y="1279"/>
                    <a:pt x="900" y="1277"/>
                    <a:pt x="898" y="1280"/>
                  </a:cubicBezTo>
                  <a:cubicBezTo>
                    <a:pt x="897" y="1283"/>
                    <a:pt x="893" y="1288"/>
                    <a:pt x="889" y="1290"/>
                  </a:cubicBezTo>
                  <a:cubicBezTo>
                    <a:pt x="883" y="1293"/>
                    <a:pt x="868" y="1296"/>
                    <a:pt x="862" y="1297"/>
                  </a:cubicBezTo>
                  <a:cubicBezTo>
                    <a:pt x="846" y="1298"/>
                    <a:pt x="842" y="1298"/>
                    <a:pt x="843" y="1302"/>
                  </a:cubicBezTo>
                  <a:cubicBezTo>
                    <a:pt x="843" y="1302"/>
                    <a:pt x="845" y="1302"/>
                    <a:pt x="846" y="1303"/>
                  </a:cubicBezTo>
                  <a:cubicBezTo>
                    <a:pt x="862" y="1305"/>
                    <a:pt x="869" y="1308"/>
                    <a:pt x="882" y="1313"/>
                  </a:cubicBezTo>
                  <a:cubicBezTo>
                    <a:pt x="883" y="1314"/>
                    <a:pt x="885" y="1314"/>
                    <a:pt x="887" y="1314"/>
                  </a:cubicBezTo>
                  <a:cubicBezTo>
                    <a:pt x="891" y="1314"/>
                    <a:pt x="896" y="1315"/>
                    <a:pt x="899" y="1316"/>
                  </a:cubicBezTo>
                  <a:cubicBezTo>
                    <a:pt x="898" y="1322"/>
                    <a:pt x="862" y="1329"/>
                    <a:pt x="856" y="1329"/>
                  </a:cubicBezTo>
                  <a:cubicBezTo>
                    <a:pt x="850" y="1329"/>
                    <a:pt x="827" y="1326"/>
                    <a:pt x="827" y="1331"/>
                  </a:cubicBezTo>
                  <a:cubicBezTo>
                    <a:pt x="828" y="1343"/>
                    <a:pt x="863" y="1336"/>
                    <a:pt x="868" y="1348"/>
                  </a:cubicBezTo>
                  <a:cubicBezTo>
                    <a:pt x="862" y="1347"/>
                    <a:pt x="844" y="1359"/>
                    <a:pt x="836" y="1357"/>
                  </a:cubicBezTo>
                  <a:cubicBezTo>
                    <a:pt x="833" y="1357"/>
                    <a:pt x="828" y="1355"/>
                    <a:pt x="824" y="1355"/>
                  </a:cubicBezTo>
                  <a:cubicBezTo>
                    <a:pt x="821" y="1355"/>
                    <a:pt x="821" y="1355"/>
                    <a:pt x="821" y="1361"/>
                  </a:cubicBezTo>
                  <a:cubicBezTo>
                    <a:pt x="821" y="1364"/>
                    <a:pt x="821" y="1364"/>
                    <a:pt x="824" y="1364"/>
                  </a:cubicBezTo>
                  <a:cubicBezTo>
                    <a:pt x="832" y="1365"/>
                    <a:pt x="838" y="1366"/>
                    <a:pt x="840" y="1374"/>
                  </a:cubicBezTo>
                  <a:cubicBezTo>
                    <a:pt x="838" y="1373"/>
                    <a:pt x="835" y="1373"/>
                    <a:pt x="833" y="1373"/>
                  </a:cubicBezTo>
                  <a:cubicBezTo>
                    <a:pt x="827" y="1373"/>
                    <a:pt x="821" y="1378"/>
                    <a:pt x="818" y="1382"/>
                  </a:cubicBezTo>
                  <a:cubicBezTo>
                    <a:pt x="816" y="1385"/>
                    <a:pt x="816" y="1388"/>
                    <a:pt x="815" y="1390"/>
                  </a:cubicBezTo>
                  <a:cubicBezTo>
                    <a:pt x="815" y="1391"/>
                    <a:pt x="815" y="1392"/>
                    <a:pt x="815" y="1393"/>
                  </a:cubicBezTo>
                  <a:cubicBezTo>
                    <a:pt x="815" y="1398"/>
                    <a:pt x="817" y="1402"/>
                    <a:pt x="818" y="1405"/>
                  </a:cubicBezTo>
                  <a:cubicBezTo>
                    <a:pt x="820" y="1408"/>
                    <a:pt x="824" y="1409"/>
                    <a:pt x="826" y="1410"/>
                  </a:cubicBezTo>
                  <a:cubicBezTo>
                    <a:pt x="827" y="1410"/>
                    <a:pt x="828" y="1411"/>
                    <a:pt x="829" y="1411"/>
                  </a:cubicBezTo>
                  <a:cubicBezTo>
                    <a:pt x="830" y="1412"/>
                    <a:pt x="831" y="1413"/>
                    <a:pt x="832" y="1413"/>
                  </a:cubicBezTo>
                  <a:cubicBezTo>
                    <a:pt x="825" y="1418"/>
                    <a:pt x="812" y="1419"/>
                    <a:pt x="805" y="1416"/>
                  </a:cubicBezTo>
                  <a:cubicBezTo>
                    <a:pt x="800" y="1414"/>
                    <a:pt x="782" y="1396"/>
                    <a:pt x="783" y="1409"/>
                  </a:cubicBezTo>
                  <a:cubicBezTo>
                    <a:pt x="783" y="1411"/>
                    <a:pt x="785" y="1413"/>
                    <a:pt x="787" y="1415"/>
                  </a:cubicBezTo>
                  <a:cubicBezTo>
                    <a:pt x="785" y="1419"/>
                    <a:pt x="782" y="1422"/>
                    <a:pt x="779" y="1424"/>
                  </a:cubicBezTo>
                  <a:cubicBezTo>
                    <a:pt x="775" y="1428"/>
                    <a:pt x="771" y="1429"/>
                    <a:pt x="767" y="1431"/>
                  </a:cubicBezTo>
                  <a:cubicBezTo>
                    <a:pt x="766" y="1431"/>
                    <a:pt x="766" y="1430"/>
                    <a:pt x="766" y="1430"/>
                  </a:cubicBezTo>
                  <a:cubicBezTo>
                    <a:pt x="758" y="1441"/>
                    <a:pt x="769" y="1438"/>
                    <a:pt x="774" y="1440"/>
                  </a:cubicBezTo>
                  <a:cubicBezTo>
                    <a:pt x="786" y="1446"/>
                    <a:pt x="785" y="1456"/>
                    <a:pt x="783" y="1468"/>
                  </a:cubicBezTo>
                  <a:cubicBezTo>
                    <a:pt x="782" y="1483"/>
                    <a:pt x="771" y="1497"/>
                    <a:pt x="755" y="1499"/>
                  </a:cubicBezTo>
                  <a:cubicBezTo>
                    <a:pt x="755" y="1499"/>
                    <a:pt x="755" y="1499"/>
                    <a:pt x="755" y="1499"/>
                  </a:cubicBezTo>
                  <a:cubicBezTo>
                    <a:pt x="756" y="1491"/>
                    <a:pt x="751" y="1483"/>
                    <a:pt x="743" y="1478"/>
                  </a:cubicBezTo>
                  <a:cubicBezTo>
                    <a:pt x="736" y="1474"/>
                    <a:pt x="728" y="1473"/>
                    <a:pt x="722" y="1477"/>
                  </a:cubicBezTo>
                  <a:cubicBezTo>
                    <a:pt x="715" y="1481"/>
                    <a:pt x="710" y="1487"/>
                    <a:pt x="709" y="1494"/>
                  </a:cubicBezTo>
                  <a:cubicBezTo>
                    <a:pt x="709" y="1496"/>
                    <a:pt x="709" y="1497"/>
                    <a:pt x="709" y="1498"/>
                  </a:cubicBezTo>
                  <a:cubicBezTo>
                    <a:pt x="695" y="1493"/>
                    <a:pt x="696" y="1469"/>
                    <a:pt x="705" y="1459"/>
                  </a:cubicBezTo>
                  <a:cubicBezTo>
                    <a:pt x="706" y="1458"/>
                    <a:pt x="707" y="1456"/>
                    <a:pt x="708" y="1454"/>
                  </a:cubicBezTo>
                  <a:cubicBezTo>
                    <a:pt x="709" y="1453"/>
                    <a:pt x="710" y="1453"/>
                    <a:pt x="711" y="1452"/>
                  </a:cubicBezTo>
                  <a:cubicBezTo>
                    <a:pt x="712" y="1452"/>
                    <a:pt x="712" y="1452"/>
                    <a:pt x="712" y="1452"/>
                  </a:cubicBezTo>
                  <a:cubicBezTo>
                    <a:pt x="712" y="1452"/>
                    <a:pt x="713" y="1452"/>
                    <a:pt x="713" y="1452"/>
                  </a:cubicBezTo>
                  <a:cubicBezTo>
                    <a:pt x="714" y="1451"/>
                    <a:pt x="715" y="1451"/>
                    <a:pt x="715" y="1451"/>
                  </a:cubicBezTo>
                  <a:cubicBezTo>
                    <a:pt x="716" y="1451"/>
                    <a:pt x="718" y="1451"/>
                    <a:pt x="718" y="1450"/>
                  </a:cubicBezTo>
                  <a:cubicBezTo>
                    <a:pt x="718" y="1450"/>
                    <a:pt x="718" y="1448"/>
                    <a:pt x="717" y="1448"/>
                  </a:cubicBezTo>
                  <a:cubicBezTo>
                    <a:pt x="716" y="1448"/>
                    <a:pt x="715" y="1449"/>
                    <a:pt x="713" y="1449"/>
                  </a:cubicBezTo>
                  <a:cubicBezTo>
                    <a:pt x="712" y="1450"/>
                    <a:pt x="710" y="1450"/>
                    <a:pt x="709" y="1450"/>
                  </a:cubicBezTo>
                  <a:cubicBezTo>
                    <a:pt x="710" y="1448"/>
                    <a:pt x="710" y="1447"/>
                    <a:pt x="710" y="1445"/>
                  </a:cubicBezTo>
                  <a:cubicBezTo>
                    <a:pt x="712" y="1440"/>
                    <a:pt x="714" y="1426"/>
                    <a:pt x="715" y="1424"/>
                  </a:cubicBezTo>
                  <a:cubicBezTo>
                    <a:pt x="715" y="1421"/>
                    <a:pt x="715" y="1411"/>
                    <a:pt x="716" y="1409"/>
                  </a:cubicBezTo>
                  <a:cubicBezTo>
                    <a:pt x="716" y="1403"/>
                    <a:pt x="716" y="1396"/>
                    <a:pt x="713" y="1394"/>
                  </a:cubicBezTo>
                  <a:cubicBezTo>
                    <a:pt x="705" y="1389"/>
                    <a:pt x="706" y="1410"/>
                    <a:pt x="706" y="1416"/>
                  </a:cubicBezTo>
                  <a:cubicBezTo>
                    <a:pt x="703" y="1445"/>
                    <a:pt x="689" y="1454"/>
                    <a:pt x="688" y="1473"/>
                  </a:cubicBezTo>
                  <a:cubicBezTo>
                    <a:pt x="688" y="1473"/>
                    <a:pt x="688" y="1474"/>
                    <a:pt x="688" y="1474"/>
                  </a:cubicBezTo>
                  <a:cubicBezTo>
                    <a:pt x="686" y="1472"/>
                    <a:pt x="685" y="1471"/>
                    <a:pt x="684" y="1471"/>
                  </a:cubicBezTo>
                  <a:cubicBezTo>
                    <a:pt x="683" y="1470"/>
                    <a:pt x="682" y="1469"/>
                    <a:pt x="681" y="1469"/>
                  </a:cubicBezTo>
                  <a:cubicBezTo>
                    <a:pt x="680" y="1468"/>
                    <a:pt x="676" y="1469"/>
                    <a:pt x="676" y="1470"/>
                  </a:cubicBezTo>
                  <a:cubicBezTo>
                    <a:pt x="674" y="1473"/>
                    <a:pt x="679" y="1475"/>
                    <a:pt x="681" y="1477"/>
                  </a:cubicBezTo>
                  <a:cubicBezTo>
                    <a:pt x="682" y="1478"/>
                    <a:pt x="684" y="1480"/>
                    <a:pt x="685" y="1481"/>
                  </a:cubicBezTo>
                  <a:cubicBezTo>
                    <a:pt x="686" y="1482"/>
                    <a:pt x="686" y="1484"/>
                    <a:pt x="687" y="1485"/>
                  </a:cubicBezTo>
                  <a:cubicBezTo>
                    <a:pt x="687" y="1492"/>
                    <a:pt x="686" y="1499"/>
                    <a:pt x="679" y="1506"/>
                  </a:cubicBezTo>
                  <a:cubicBezTo>
                    <a:pt x="663" y="1523"/>
                    <a:pt x="647" y="1521"/>
                    <a:pt x="635" y="1515"/>
                  </a:cubicBezTo>
                  <a:cubicBezTo>
                    <a:pt x="645" y="1506"/>
                    <a:pt x="648" y="1496"/>
                    <a:pt x="641" y="1486"/>
                  </a:cubicBezTo>
                  <a:cubicBezTo>
                    <a:pt x="636" y="1479"/>
                    <a:pt x="629" y="1475"/>
                    <a:pt x="622" y="1476"/>
                  </a:cubicBezTo>
                  <a:cubicBezTo>
                    <a:pt x="616" y="1476"/>
                    <a:pt x="609" y="1480"/>
                    <a:pt x="604" y="1486"/>
                  </a:cubicBezTo>
                  <a:cubicBezTo>
                    <a:pt x="600" y="1481"/>
                    <a:pt x="601" y="1465"/>
                    <a:pt x="605" y="1461"/>
                  </a:cubicBezTo>
                  <a:cubicBezTo>
                    <a:pt x="612" y="1452"/>
                    <a:pt x="614" y="1447"/>
                    <a:pt x="626" y="1443"/>
                  </a:cubicBezTo>
                  <a:cubicBezTo>
                    <a:pt x="628" y="1442"/>
                    <a:pt x="630" y="1441"/>
                    <a:pt x="632" y="1440"/>
                  </a:cubicBezTo>
                  <a:cubicBezTo>
                    <a:pt x="634" y="1439"/>
                    <a:pt x="635" y="1439"/>
                    <a:pt x="637" y="1439"/>
                  </a:cubicBezTo>
                  <a:cubicBezTo>
                    <a:pt x="638" y="1439"/>
                    <a:pt x="640" y="1439"/>
                    <a:pt x="641" y="1439"/>
                  </a:cubicBezTo>
                  <a:cubicBezTo>
                    <a:pt x="642" y="1440"/>
                    <a:pt x="646" y="1441"/>
                    <a:pt x="647" y="1441"/>
                  </a:cubicBezTo>
                  <a:cubicBezTo>
                    <a:pt x="649" y="1441"/>
                    <a:pt x="650" y="1442"/>
                    <a:pt x="650" y="1440"/>
                  </a:cubicBezTo>
                  <a:cubicBezTo>
                    <a:pt x="650" y="1437"/>
                    <a:pt x="646" y="1434"/>
                    <a:pt x="643" y="1433"/>
                  </a:cubicBezTo>
                  <a:cubicBezTo>
                    <a:pt x="656" y="1423"/>
                    <a:pt x="666" y="1408"/>
                    <a:pt x="675" y="1394"/>
                  </a:cubicBezTo>
                  <a:cubicBezTo>
                    <a:pt x="677" y="1390"/>
                    <a:pt x="675" y="1379"/>
                    <a:pt x="670" y="1385"/>
                  </a:cubicBezTo>
                  <a:cubicBezTo>
                    <a:pt x="662" y="1393"/>
                    <a:pt x="656" y="1405"/>
                    <a:pt x="648" y="1414"/>
                  </a:cubicBezTo>
                  <a:cubicBezTo>
                    <a:pt x="648" y="1413"/>
                    <a:pt x="648" y="1412"/>
                    <a:pt x="647" y="1411"/>
                  </a:cubicBezTo>
                  <a:cubicBezTo>
                    <a:pt x="645" y="1410"/>
                    <a:pt x="642" y="1413"/>
                    <a:pt x="641" y="1414"/>
                  </a:cubicBezTo>
                  <a:cubicBezTo>
                    <a:pt x="639" y="1416"/>
                    <a:pt x="638" y="1421"/>
                    <a:pt x="636" y="1425"/>
                  </a:cubicBezTo>
                  <a:cubicBezTo>
                    <a:pt x="622" y="1435"/>
                    <a:pt x="597" y="1448"/>
                    <a:pt x="602" y="1420"/>
                  </a:cubicBezTo>
                  <a:cubicBezTo>
                    <a:pt x="611" y="1419"/>
                    <a:pt x="620" y="1411"/>
                    <a:pt x="624" y="1403"/>
                  </a:cubicBezTo>
                  <a:cubicBezTo>
                    <a:pt x="627" y="1395"/>
                    <a:pt x="626" y="1388"/>
                    <a:pt x="620" y="1384"/>
                  </a:cubicBezTo>
                  <a:cubicBezTo>
                    <a:pt x="619" y="1383"/>
                    <a:pt x="619" y="1383"/>
                    <a:pt x="618" y="1383"/>
                  </a:cubicBezTo>
                  <a:cubicBezTo>
                    <a:pt x="624" y="1374"/>
                    <a:pt x="634" y="1373"/>
                    <a:pt x="645" y="1373"/>
                  </a:cubicBezTo>
                  <a:cubicBezTo>
                    <a:pt x="647" y="1374"/>
                    <a:pt x="648" y="1375"/>
                    <a:pt x="649" y="1377"/>
                  </a:cubicBezTo>
                  <a:cubicBezTo>
                    <a:pt x="651" y="1379"/>
                    <a:pt x="652" y="1379"/>
                    <a:pt x="655" y="1379"/>
                  </a:cubicBezTo>
                  <a:cubicBezTo>
                    <a:pt x="656" y="1379"/>
                    <a:pt x="657" y="1378"/>
                    <a:pt x="657" y="1377"/>
                  </a:cubicBezTo>
                  <a:cubicBezTo>
                    <a:pt x="657" y="1376"/>
                    <a:pt x="655" y="1375"/>
                    <a:pt x="654" y="1373"/>
                  </a:cubicBezTo>
                  <a:cubicBezTo>
                    <a:pt x="654" y="1373"/>
                    <a:pt x="653" y="1373"/>
                    <a:pt x="653" y="1373"/>
                  </a:cubicBezTo>
                  <a:cubicBezTo>
                    <a:pt x="661" y="1373"/>
                    <a:pt x="669" y="1373"/>
                    <a:pt x="675" y="1370"/>
                  </a:cubicBezTo>
                  <a:cubicBezTo>
                    <a:pt x="698" y="1360"/>
                    <a:pt x="732" y="1306"/>
                    <a:pt x="745" y="1286"/>
                  </a:cubicBezTo>
                  <a:cubicBezTo>
                    <a:pt x="747" y="1283"/>
                    <a:pt x="751" y="1275"/>
                    <a:pt x="751" y="1265"/>
                  </a:cubicBezTo>
                  <a:cubicBezTo>
                    <a:pt x="752" y="1260"/>
                    <a:pt x="749" y="1256"/>
                    <a:pt x="748" y="1252"/>
                  </a:cubicBezTo>
                  <a:cubicBezTo>
                    <a:pt x="746" y="1247"/>
                    <a:pt x="735" y="1235"/>
                    <a:pt x="724" y="1222"/>
                  </a:cubicBezTo>
                  <a:cubicBezTo>
                    <a:pt x="716" y="1213"/>
                    <a:pt x="710" y="1205"/>
                    <a:pt x="705" y="1198"/>
                  </a:cubicBezTo>
                  <a:cubicBezTo>
                    <a:pt x="710" y="1182"/>
                    <a:pt x="714" y="1165"/>
                    <a:pt x="714" y="1153"/>
                  </a:cubicBezTo>
                  <a:cubicBezTo>
                    <a:pt x="713" y="1147"/>
                    <a:pt x="710" y="1148"/>
                    <a:pt x="708" y="1151"/>
                  </a:cubicBezTo>
                  <a:cubicBezTo>
                    <a:pt x="706" y="1154"/>
                    <a:pt x="705" y="1158"/>
                    <a:pt x="704" y="1160"/>
                  </a:cubicBezTo>
                  <a:cubicBezTo>
                    <a:pt x="698" y="1185"/>
                    <a:pt x="688" y="1223"/>
                    <a:pt x="673" y="1242"/>
                  </a:cubicBezTo>
                  <a:cubicBezTo>
                    <a:pt x="661" y="1256"/>
                    <a:pt x="642" y="1279"/>
                    <a:pt x="642" y="1313"/>
                  </a:cubicBezTo>
                  <a:cubicBezTo>
                    <a:pt x="640" y="1311"/>
                    <a:pt x="631" y="1297"/>
                    <a:pt x="630" y="1292"/>
                  </a:cubicBezTo>
                  <a:cubicBezTo>
                    <a:pt x="629" y="1287"/>
                    <a:pt x="628" y="1283"/>
                    <a:pt x="627" y="1279"/>
                  </a:cubicBezTo>
                  <a:cubicBezTo>
                    <a:pt x="628" y="1277"/>
                    <a:pt x="629" y="1274"/>
                    <a:pt x="632" y="1267"/>
                  </a:cubicBezTo>
                  <a:cubicBezTo>
                    <a:pt x="634" y="1262"/>
                    <a:pt x="636" y="1256"/>
                    <a:pt x="637" y="1255"/>
                  </a:cubicBezTo>
                  <a:cubicBezTo>
                    <a:pt x="638" y="1253"/>
                    <a:pt x="639" y="1250"/>
                    <a:pt x="641" y="1248"/>
                  </a:cubicBezTo>
                  <a:cubicBezTo>
                    <a:pt x="643" y="1244"/>
                    <a:pt x="645" y="1241"/>
                    <a:pt x="646" y="1237"/>
                  </a:cubicBezTo>
                  <a:cubicBezTo>
                    <a:pt x="650" y="1227"/>
                    <a:pt x="659" y="1212"/>
                    <a:pt x="662" y="1208"/>
                  </a:cubicBezTo>
                  <a:cubicBezTo>
                    <a:pt x="663" y="1207"/>
                    <a:pt x="663" y="1205"/>
                    <a:pt x="662" y="1205"/>
                  </a:cubicBezTo>
                  <a:cubicBezTo>
                    <a:pt x="661" y="1204"/>
                    <a:pt x="659" y="1204"/>
                    <a:pt x="659" y="1205"/>
                  </a:cubicBezTo>
                  <a:cubicBezTo>
                    <a:pt x="655" y="1211"/>
                    <a:pt x="646" y="1225"/>
                    <a:pt x="642" y="1235"/>
                  </a:cubicBezTo>
                  <a:cubicBezTo>
                    <a:pt x="641" y="1239"/>
                    <a:pt x="639" y="1242"/>
                    <a:pt x="637" y="1246"/>
                  </a:cubicBezTo>
                  <a:cubicBezTo>
                    <a:pt x="635" y="1248"/>
                    <a:pt x="634" y="1251"/>
                    <a:pt x="633" y="1253"/>
                  </a:cubicBezTo>
                  <a:cubicBezTo>
                    <a:pt x="632" y="1254"/>
                    <a:pt x="631" y="1259"/>
                    <a:pt x="628" y="1265"/>
                  </a:cubicBezTo>
                  <a:cubicBezTo>
                    <a:pt x="627" y="1267"/>
                    <a:pt x="627" y="1268"/>
                    <a:pt x="626" y="1270"/>
                  </a:cubicBezTo>
                  <a:cubicBezTo>
                    <a:pt x="626" y="1268"/>
                    <a:pt x="626" y="1266"/>
                    <a:pt x="626" y="1264"/>
                  </a:cubicBezTo>
                  <a:cubicBezTo>
                    <a:pt x="624" y="1241"/>
                    <a:pt x="632" y="1209"/>
                    <a:pt x="646" y="1194"/>
                  </a:cubicBezTo>
                  <a:cubicBezTo>
                    <a:pt x="647" y="1192"/>
                    <a:pt x="659" y="1179"/>
                    <a:pt x="653" y="1178"/>
                  </a:cubicBezTo>
                  <a:cubicBezTo>
                    <a:pt x="632" y="1203"/>
                    <a:pt x="599" y="1201"/>
                    <a:pt x="585" y="1172"/>
                  </a:cubicBezTo>
                  <a:cubicBezTo>
                    <a:pt x="606" y="1180"/>
                    <a:pt x="621" y="1170"/>
                    <a:pt x="622" y="1169"/>
                  </a:cubicBezTo>
                  <a:cubicBezTo>
                    <a:pt x="633" y="1164"/>
                    <a:pt x="638" y="1160"/>
                    <a:pt x="647" y="1150"/>
                  </a:cubicBezTo>
                  <a:cubicBezTo>
                    <a:pt x="654" y="1141"/>
                    <a:pt x="665" y="1095"/>
                    <a:pt x="667" y="1080"/>
                  </a:cubicBezTo>
                  <a:cubicBezTo>
                    <a:pt x="673" y="1032"/>
                    <a:pt x="690" y="989"/>
                    <a:pt x="702" y="945"/>
                  </a:cubicBezTo>
                  <a:cubicBezTo>
                    <a:pt x="706" y="930"/>
                    <a:pt x="724" y="829"/>
                    <a:pt x="699" y="833"/>
                  </a:cubicBezTo>
                  <a:cubicBezTo>
                    <a:pt x="699" y="852"/>
                    <a:pt x="701" y="871"/>
                    <a:pt x="699" y="891"/>
                  </a:cubicBezTo>
                  <a:cubicBezTo>
                    <a:pt x="696" y="915"/>
                    <a:pt x="687" y="952"/>
                    <a:pt x="679" y="979"/>
                  </a:cubicBezTo>
                  <a:cubicBezTo>
                    <a:pt x="674" y="976"/>
                    <a:pt x="668" y="973"/>
                    <a:pt x="665" y="967"/>
                  </a:cubicBezTo>
                  <a:cubicBezTo>
                    <a:pt x="651" y="940"/>
                    <a:pt x="669" y="933"/>
                    <a:pt x="669" y="912"/>
                  </a:cubicBezTo>
                  <a:cubicBezTo>
                    <a:pt x="668" y="889"/>
                    <a:pt x="629" y="851"/>
                    <a:pt x="623" y="851"/>
                  </a:cubicBezTo>
                  <a:cubicBezTo>
                    <a:pt x="637" y="851"/>
                    <a:pt x="660" y="859"/>
                    <a:pt x="667" y="870"/>
                  </a:cubicBezTo>
                  <a:cubicBezTo>
                    <a:pt x="669" y="873"/>
                    <a:pt x="672" y="877"/>
                    <a:pt x="674" y="880"/>
                  </a:cubicBezTo>
                  <a:cubicBezTo>
                    <a:pt x="677" y="883"/>
                    <a:pt x="683" y="882"/>
                    <a:pt x="682" y="879"/>
                  </a:cubicBezTo>
                  <a:cubicBezTo>
                    <a:pt x="669" y="853"/>
                    <a:pt x="648" y="836"/>
                    <a:pt x="626" y="818"/>
                  </a:cubicBezTo>
                  <a:cubicBezTo>
                    <a:pt x="581" y="781"/>
                    <a:pt x="540" y="760"/>
                    <a:pt x="503" y="725"/>
                  </a:cubicBezTo>
                  <a:cubicBezTo>
                    <a:pt x="507" y="722"/>
                    <a:pt x="510" y="719"/>
                    <a:pt x="511" y="715"/>
                  </a:cubicBezTo>
                  <a:cubicBezTo>
                    <a:pt x="515" y="707"/>
                    <a:pt x="521" y="695"/>
                    <a:pt x="523" y="692"/>
                  </a:cubicBezTo>
                  <a:cubicBezTo>
                    <a:pt x="525" y="698"/>
                    <a:pt x="533" y="709"/>
                    <a:pt x="536" y="714"/>
                  </a:cubicBezTo>
                  <a:cubicBezTo>
                    <a:pt x="538" y="717"/>
                    <a:pt x="549" y="730"/>
                    <a:pt x="553" y="726"/>
                  </a:cubicBezTo>
                  <a:cubicBezTo>
                    <a:pt x="555" y="725"/>
                    <a:pt x="546" y="717"/>
                    <a:pt x="545" y="715"/>
                  </a:cubicBezTo>
                  <a:cubicBezTo>
                    <a:pt x="541" y="708"/>
                    <a:pt x="535" y="700"/>
                    <a:pt x="531" y="693"/>
                  </a:cubicBezTo>
                  <a:cubicBezTo>
                    <a:pt x="525" y="685"/>
                    <a:pt x="527" y="669"/>
                    <a:pt x="521" y="669"/>
                  </a:cubicBezTo>
                  <a:cubicBezTo>
                    <a:pt x="517" y="670"/>
                    <a:pt x="518" y="682"/>
                    <a:pt x="518" y="685"/>
                  </a:cubicBezTo>
                  <a:cubicBezTo>
                    <a:pt x="518" y="689"/>
                    <a:pt x="511" y="694"/>
                    <a:pt x="510" y="697"/>
                  </a:cubicBezTo>
                  <a:cubicBezTo>
                    <a:pt x="506" y="704"/>
                    <a:pt x="504" y="710"/>
                    <a:pt x="500" y="715"/>
                  </a:cubicBezTo>
                  <a:cubicBezTo>
                    <a:pt x="497" y="718"/>
                    <a:pt x="488" y="726"/>
                    <a:pt x="485" y="730"/>
                  </a:cubicBezTo>
                  <a:cubicBezTo>
                    <a:pt x="485" y="723"/>
                    <a:pt x="485" y="723"/>
                    <a:pt x="485" y="723"/>
                  </a:cubicBezTo>
                  <a:cubicBezTo>
                    <a:pt x="485" y="720"/>
                    <a:pt x="486" y="718"/>
                    <a:pt x="486" y="716"/>
                  </a:cubicBezTo>
                  <a:cubicBezTo>
                    <a:pt x="487" y="712"/>
                    <a:pt x="488" y="708"/>
                    <a:pt x="489" y="704"/>
                  </a:cubicBezTo>
                  <a:cubicBezTo>
                    <a:pt x="489" y="699"/>
                    <a:pt x="492" y="686"/>
                    <a:pt x="485" y="687"/>
                  </a:cubicBezTo>
                  <a:cubicBezTo>
                    <a:pt x="483" y="704"/>
                    <a:pt x="478" y="725"/>
                    <a:pt x="474" y="734"/>
                  </a:cubicBezTo>
                  <a:cubicBezTo>
                    <a:pt x="467" y="748"/>
                    <a:pt x="468" y="767"/>
                    <a:pt x="474" y="775"/>
                  </a:cubicBezTo>
                  <a:cubicBezTo>
                    <a:pt x="465" y="772"/>
                    <a:pt x="455" y="757"/>
                    <a:pt x="452" y="753"/>
                  </a:cubicBezTo>
                  <a:cubicBezTo>
                    <a:pt x="449" y="747"/>
                    <a:pt x="451" y="740"/>
                    <a:pt x="452" y="735"/>
                  </a:cubicBezTo>
                  <a:cubicBezTo>
                    <a:pt x="453" y="725"/>
                    <a:pt x="458" y="708"/>
                    <a:pt x="449" y="705"/>
                  </a:cubicBezTo>
                  <a:cubicBezTo>
                    <a:pt x="448" y="720"/>
                    <a:pt x="446" y="737"/>
                    <a:pt x="442" y="741"/>
                  </a:cubicBezTo>
                  <a:cubicBezTo>
                    <a:pt x="437" y="747"/>
                    <a:pt x="429" y="757"/>
                    <a:pt x="417" y="762"/>
                  </a:cubicBezTo>
                  <a:cubicBezTo>
                    <a:pt x="421" y="754"/>
                    <a:pt x="424" y="744"/>
                    <a:pt x="426" y="735"/>
                  </a:cubicBezTo>
                  <a:cubicBezTo>
                    <a:pt x="428" y="726"/>
                    <a:pt x="425" y="711"/>
                    <a:pt x="418" y="716"/>
                  </a:cubicBezTo>
                  <a:cubicBezTo>
                    <a:pt x="422" y="727"/>
                    <a:pt x="416" y="745"/>
                    <a:pt x="412" y="754"/>
                  </a:cubicBezTo>
                  <a:cubicBezTo>
                    <a:pt x="405" y="767"/>
                    <a:pt x="401" y="788"/>
                    <a:pt x="401" y="803"/>
                  </a:cubicBezTo>
                  <a:cubicBezTo>
                    <a:pt x="396" y="800"/>
                    <a:pt x="389" y="773"/>
                    <a:pt x="389" y="764"/>
                  </a:cubicBezTo>
                  <a:cubicBezTo>
                    <a:pt x="390" y="754"/>
                    <a:pt x="391" y="730"/>
                    <a:pt x="389" y="725"/>
                  </a:cubicBezTo>
                  <a:cubicBezTo>
                    <a:pt x="385" y="715"/>
                    <a:pt x="381" y="722"/>
                    <a:pt x="381" y="736"/>
                  </a:cubicBezTo>
                  <a:cubicBezTo>
                    <a:pt x="381" y="752"/>
                    <a:pt x="373" y="757"/>
                    <a:pt x="363" y="769"/>
                  </a:cubicBezTo>
                  <a:cubicBezTo>
                    <a:pt x="363" y="769"/>
                    <a:pt x="362" y="764"/>
                    <a:pt x="362" y="763"/>
                  </a:cubicBezTo>
                  <a:cubicBezTo>
                    <a:pt x="362" y="761"/>
                    <a:pt x="359" y="758"/>
                    <a:pt x="358" y="757"/>
                  </a:cubicBezTo>
                  <a:cubicBezTo>
                    <a:pt x="356" y="752"/>
                    <a:pt x="346" y="749"/>
                    <a:pt x="342" y="749"/>
                  </a:cubicBezTo>
                  <a:cubicBezTo>
                    <a:pt x="337" y="749"/>
                    <a:pt x="333" y="750"/>
                    <a:pt x="329" y="751"/>
                  </a:cubicBezTo>
                  <a:cubicBezTo>
                    <a:pt x="325" y="752"/>
                    <a:pt x="322" y="755"/>
                    <a:pt x="316" y="756"/>
                  </a:cubicBezTo>
                  <a:cubicBezTo>
                    <a:pt x="302" y="756"/>
                    <a:pt x="302" y="752"/>
                    <a:pt x="294" y="753"/>
                  </a:cubicBezTo>
                  <a:cubicBezTo>
                    <a:pt x="285" y="755"/>
                    <a:pt x="294" y="760"/>
                    <a:pt x="295" y="761"/>
                  </a:cubicBezTo>
                  <a:cubicBezTo>
                    <a:pt x="301" y="768"/>
                    <a:pt x="303" y="772"/>
                    <a:pt x="303" y="782"/>
                  </a:cubicBezTo>
                  <a:cubicBezTo>
                    <a:pt x="302" y="791"/>
                    <a:pt x="296" y="795"/>
                    <a:pt x="290" y="801"/>
                  </a:cubicBezTo>
                  <a:cubicBezTo>
                    <a:pt x="290" y="798"/>
                    <a:pt x="290" y="795"/>
                    <a:pt x="289" y="793"/>
                  </a:cubicBezTo>
                  <a:cubicBezTo>
                    <a:pt x="287" y="787"/>
                    <a:pt x="283" y="782"/>
                    <a:pt x="276" y="779"/>
                  </a:cubicBezTo>
                  <a:cubicBezTo>
                    <a:pt x="270" y="776"/>
                    <a:pt x="265" y="777"/>
                    <a:pt x="262" y="778"/>
                  </a:cubicBezTo>
                  <a:cubicBezTo>
                    <a:pt x="258" y="779"/>
                    <a:pt x="256" y="782"/>
                    <a:pt x="254" y="784"/>
                  </a:cubicBezTo>
                  <a:cubicBezTo>
                    <a:pt x="254" y="784"/>
                    <a:pt x="253" y="785"/>
                    <a:pt x="253" y="786"/>
                  </a:cubicBezTo>
                  <a:cubicBezTo>
                    <a:pt x="250" y="790"/>
                    <a:pt x="250" y="794"/>
                    <a:pt x="250" y="798"/>
                  </a:cubicBezTo>
                  <a:cubicBezTo>
                    <a:pt x="250" y="799"/>
                    <a:pt x="250" y="801"/>
                    <a:pt x="250" y="802"/>
                  </a:cubicBezTo>
                  <a:cubicBezTo>
                    <a:pt x="246" y="802"/>
                    <a:pt x="242" y="800"/>
                    <a:pt x="239" y="798"/>
                  </a:cubicBezTo>
                  <a:cubicBezTo>
                    <a:pt x="236" y="795"/>
                    <a:pt x="234" y="792"/>
                    <a:pt x="231" y="787"/>
                  </a:cubicBezTo>
                  <a:cubicBezTo>
                    <a:pt x="228" y="783"/>
                    <a:pt x="228" y="778"/>
                    <a:pt x="229" y="774"/>
                  </a:cubicBezTo>
                  <a:cubicBezTo>
                    <a:pt x="231" y="769"/>
                    <a:pt x="230" y="767"/>
                    <a:pt x="227" y="767"/>
                  </a:cubicBezTo>
                  <a:cubicBezTo>
                    <a:pt x="224" y="767"/>
                    <a:pt x="222" y="773"/>
                    <a:pt x="222" y="779"/>
                  </a:cubicBezTo>
                  <a:cubicBezTo>
                    <a:pt x="215" y="787"/>
                    <a:pt x="200" y="790"/>
                    <a:pt x="189" y="790"/>
                  </a:cubicBezTo>
                  <a:cubicBezTo>
                    <a:pt x="185" y="779"/>
                    <a:pt x="171" y="777"/>
                    <a:pt x="172" y="786"/>
                  </a:cubicBezTo>
                  <a:cubicBezTo>
                    <a:pt x="178" y="789"/>
                    <a:pt x="183" y="792"/>
                    <a:pt x="181" y="807"/>
                  </a:cubicBezTo>
                  <a:cubicBezTo>
                    <a:pt x="181" y="813"/>
                    <a:pt x="176" y="822"/>
                    <a:pt x="173" y="826"/>
                  </a:cubicBezTo>
                  <a:cubicBezTo>
                    <a:pt x="161" y="840"/>
                    <a:pt x="143" y="847"/>
                    <a:pt x="130" y="841"/>
                  </a:cubicBezTo>
                  <a:cubicBezTo>
                    <a:pt x="131" y="839"/>
                    <a:pt x="132" y="838"/>
                    <a:pt x="133" y="837"/>
                  </a:cubicBezTo>
                  <a:cubicBezTo>
                    <a:pt x="136" y="829"/>
                    <a:pt x="134" y="818"/>
                    <a:pt x="128" y="812"/>
                  </a:cubicBezTo>
                  <a:cubicBezTo>
                    <a:pt x="123" y="807"/>
                    <a:pt x="117" y="805"/>
                    <a:pt x="110" y="807"/>
                  </a:cubicBezTo>
                  <a:cubicBezTo>
                    <a:pt x="100" y="810"/>
                    <a:pt x="95" y="815"/>
                    <a:pt x="92" y="820"/>
                  </a:cubicBezTo>
                  <a:cubicBezTo>
                    <a:pt x="83" y="809"/>
                    <a:pt x="88" y="798"/>
                    <a:pt x="91" y="791"/>
                  </a:cubicBezTo>
                  <a:cubicBezTo>
                    <a:pt x="96" y="782"/>
                    <a:pt x="105" y="776"/>
                    <a:pt x="116" y="769"/>
                  </a:cubicBezTo>
                  <a:cubicBezTo>
                    <a:pt x="116" y="769"/>
                    <a:pt x="117" y="769"/>
                    <a:pt x="117" y="769"/>
                  </a:cubicBezTo>
                  <a:cubicBezTo>
                    <a:pt x="125" y="769"/>
                    <a:pt x="133" y="775"/>
                    <a:pt x="133" y="771"/>
                  </a:cubicBezTo>
                  <a:cubicBezTo>
                    <a:pt x="134" y="769"/>
                    <a:pt x="128" y="767"/>
                    <a:pt x="121" y="766"/>
                  </a:cubicBezTo>
                  <a:cubicBezTo>
                    <a:pt x="140" y="754"/>
                    <a:pt x="148" y="746"/>
                    <a:pt x="158" y="735"/>
                  </a:cubicBezTo>
                  <a:cubicBezTo>
                    <a:pt x="167" y="725"/>
                    <a:pt x="174" y="719"/>
                    <a:pt x="167" y="716"/>
                  </a:cubicBezTo>
                  <a:cubicBezTo>
                    <a:pt x="153" y="725"/>
                    <a:pt x="144" y="737"/>
                    <a:pt x="131" y="746"/>
                  </a:cubicBezTo>
                  <a:cubicBezTo>
                    <a:pt x="124" y="752"/>
                    <a:pt x="115" y="757"/>
                    <a:pt x="106" y="763"/>
                  </a:cubicBezTo>
                  <a:cubicBezTo>
                    <a:pt x="105" y="763"/>
                    <a:pt x="104" y="763"/>
                    <a:pt x="102" y="763"/>
                  </a:cubicBezTo>
                  <a:cubicBezTo>
                    <a:pt x="100" y="762"/>
                    <a:pt x="101" y="759"/>
                    <a:pt x="97" y="759"/>
                  </a:cubicBezTo>
                  <a:cubicBezTo>
                    <a:pt x="93" y="759"/>
                    <a:pt x="95" y="763"/>
                    <a:pt x="96" y="764"/>
                  </a:cubicBezTo>
                  <a:cubicBezTo>
                    <a:pt x="96" y="766"/>
                    <a:pt x="98" y="767"/>
                    <a:pt x="101" y="767"/>
                  </a:cubicBezTo>
                  <a:cubicBezTo>
                    <a:pt x="92" y="774"/>
                    <a:pt x="84" y="780"/>
                    <a:pt x="81" y="786"/>
                  </a:cubicBezTo>
                  <a:cubicBezTo>
                    <a:pt x="80" y="790"/>
                    <a:pt x="79" y="793"/>
                    <a:pt x="78" y="797"/>
                  </a:cubicBezTo>
                  <a:cubicBezTo>
                    <a:pt x="74" y="794"/>
                    <a:pt x="67" y="795"/>
                    <a:pt x="61" y="792"/>
                  </a:cubicBezTo>
                  <a:cubicBezTo>
                    <a:pt x="54" y="789"/>
                    <a:pt x="50" y="786"/>
                    <a:pt x="49" y="778"/>
                  </a:cubicBezTo>
                  <a:cubicBezTo>
                    <a:pt x="49" y="777"/>
                    <a:pt x="49" y="777"/>
                    <a:pt x="50" y="776"/>
                  </a:cubicBezTo>
                  <a:cubicBezTo>
                    <a:pt x="56" y="775"/>
                    <a:pt x="62" y="772"/>
                    <a:pt x="67" y="768"/>
                  </a:cubicBezTo>
                  <a:cubicBezTo>
                    <a:pt x="71" y="763"/>
                    <a:pt x="72" y="758"/>
                    <a:pt x="71" y="753"/>
                  </a:cubicBezTo>
                  <a:cubicBezTo>
                    <a:pt x="69" y="740"/>
                    <a:pt x="62" y="735"/>
                    <a:pt x="57" y="732"/>
                  </a:cubicBezTo>
                  <a:cubicBezTo>
                    <a:pt x="53" y="730"/>
                    <a:pt x="49" y="730"/>
                    <a:pt x="45" y="730"/>
                  </a:cubicBezTo>
                  <a:cubicBezTo>
                    <a:pt x="45" y="729"/>
                    <a:pt x="45" y="729"/>
                    <a:pt x="45" y="728"/>
                  </a:cubicBezTo>
                  <a:cubicBezTo>
                    <a:pt x="45" y="719"/>
                    <a:pt x="65" y="711"/>
                    <a:pt x="72" y="711"/>
                  </a:cubicBezTo>
                  <a:cubicBezTo>
                    <a:pt x="76" y="711"/>
                    <a:pt x="78" y="711"/>
                    <a:pt x="81" y="712"/>
                  </a:cubicBezTo>
                  <a:cubicBezTo>
                    <a:pt x="81" y="712"/>
                    <a:pt x="81" y="712"/>
                    <a:pt x="81" y="712"/>
                  </a:cubicBezTo>
                  <a:cubicBezTo>
                    <a:pt x="83" y="713"/>
                    <a:pt x="85" y="714"/>
                    <a:pt x="87" y="716"/>
                  </a:cubicBezTo>
                  <a:cubicBezTo>
                    <a:pt x="89" y="717"/>
                    <a:pt x="90" y="721"/>
                    <a:pt x="91" y="722"/>
                  </a:cubicBezTo>
                  <a:cubicBezTo>
                    <a:pt x="91" y="723"/>
                    <a:pt x="92" y="724"/>
                    <a:pt x="93" y="724"/>
                  </a:cubicBezTo>
                  <a:cubicBezTo>
                    <a:pt x="93" y="724"/>
                    <a:pt x="96" y="725"/>
                    <a:pt x="97" y="723"/>
                  </a:cubicBezTo>
                  <a:cubicBezTo>
                    <a:pt x="97" y="720"/>
                    <a:pt x="96" y="718"/>
                    <a:pt x="95" y="715"/>
                  </a:cubicBezTo>
                  <a:cubicBezTo>
                    <a:pt x="105" y="717"/>
                    <a:pt x="116" y="717"/>
                    <a:pt x="129" y="710"/>
                  </a:cubicBezTo>
                  <a:cubicBezTo>
                    <a:pt x="139" y="705"/>
                    <a:pt x="171" y="695"/>
                    <a:pt x="148" y="695"/>
                  </a:cubicBezTo>
                  <a:cubicBezTo>
                    <a:pt x="139" y="695"/>
                    <a:pt x="126" y="703"/>
                    <a:pt x="116" y="706"/>
                  </a:cubicBezTo>
                  <a:cubicBezTo>
                    <a:pt x="117" y="705"/>
                    <a:pt x="118" y="703"/>
                    <a:pt x="118" y="702"/>
                  </a:cubicBezTo>
                  <a:cubicBezTo>
                    <a:pt x="118" y="701"/>
                    <a:pt x="116" y="699"/>
                    <a:pt x="115" y="699"/>
                  </a:cubicBezTo>
                  <a:cubicBezTo>
                    <a:pt x="114" y="699"/>
                    <a:pt x="113" y="700"/>
                    <a:pt x="112" y="701"/>
                  </a:cubicBezTo>
                  <a:cubicBezTo>
                    <a:pt x="110" y="703"/>
                    <a:pt x="109" y="705"/>
                    <a:pt x="107" y="707"/>
                  </a:cubicBezTo>
                  <a:cubicBezTo>
                    <a:pt x="99" y="707"/>
                    <a:pt x="91" y="707"/>
                    <a:pt x="84" y="705"/>
                  </a:cubicBezTo>
                  <a:cubicBezTo>
                    <a:pt x="81" y="704"/>
                    <a:pt x="78" y="703"/>
                    <a:pt x="75" y="703"/>
                  </a:cubicBezTo>
                  <a:cubicBezTo>
                    <a:pt x="71" y="702"/>
                    <a:pt x="68" y="701"/>
                    <a:pt x="66" y="700"/>
                  </a:cubicBezTo>
                  <a:cubicBezTo>
                    <a:pt x="60" y="698"/>
                    <a:pt x="62" y="685"/>
                    <a:pt x="64" y="678"/>
                  </a:cubicBezTo>
                  <a:cubicBezTo>
                    <a:pt x="65" y="675"/>
                    <a:pt x="69" y="670"/>
                    <a:pt x="72" y="667"/>
                  </a:cubicBezTo>
                  <a:cubicBezTo>
                    <a:pt x="73" y="666"/>
                    <a:pt x="79" y="665"/>
                    <a:pt x="82" y="664"/>
                  </a:cubicBezTo>
                  <a:cubicBezTo>
                    <a:pt x="82" y="665"/>
                    <a:pt x="83" y="667"/>
                    <a:pt x="85" y="669"/>
                  </a:cubicBezTo>
                  <a:cubicBezTo>
                    <a:pt x="89" y="675"/>
                    <a:pt x="97" y="678"/>
                    <a:pt x="105" y="678"/>
                  </a:cubicBezTo>
                  <a:cubicBezTo>
                    <a:pt x="106" y="678"/>
                    <a:pt x="108" y="678"/>
                    <a:pt x="109" y="678"/>
                  </a:cubicBezTo>
                  <a:cubicBezTo>
                    <a:pt x="115" y="677"/>
                    <a:pt x="120" y="672"/>
                    <a:pt x="122" y="665"/>
                  </a:cubicBezTo>
                  <a:cubicBezTo>
                    <a:pt x="122" y="663"/>
                    <a:pt x="122" y="660"/>
                    <a:pt x="122" y="658"/>
                  </a:cubicBezTo>
                  <a:cubicBezTo>
                    <a:pt x="129" y="658"/>
                    <a:pt x="133" y="660"/>
                    <a:pt x="138" y="664"/>
                  </a:cubicBezTo>
                  <a:cubicBezTo>
                    <a:pt x="144" y="669"/>
                    <a:pt x="144" y="673"/>
                    <a:pt x="147" y="677"/>
                  </a:cubicBezTo>
                  <a:cubicBezTo>
                    <a:pt x="151" y="682"/>
                    <a:pt x="163" y="693"/>
                    <a:pt x="205" y="681"/>
                  </a:cubicBezTo>
                  <a:cubicBezTo>
                    <a:pt x="221" y="677"/>
                    <a:pt x="244" y="663"/>
                    <a:pt x="259" y="653"/>
                  </a:cubicBezTo>
                  <a:cubicBezTo>
                    <a:pt x="269" y="647"/>
                    <a:pt x="336" y="605"/>
                    <a:pt x="352" y="599"/>
                  </a:cubicBezTo>
                  <a:cubicBezTo>
                    <a:pt x="356" y="600"/>
                    <a:pt x="361" y="600"/>
                    <a:pt x="364" y="600"/>
                  </a:cubicBezTo>
                  <a:cubicBezTo>
                    <a:pt x="367" y="599"/>
                    <a:pt x="376" y="598"/>
                    <a:pt x="379" y="597"/>
                  </a:cubicBezTo>
                  <a:cubicBezTo>
                    <a:pt x="383" y="596"/>
                    <a:pt x="388" y="594"/>
                    <a:pt x="392" y="593"/>
                  </a:cubicBezTo>
                  <a:cubicBezTo>
                    <a:pt x="392" y="593"/>
                    <a:pt x="393" y="593"/>
                    <a:pt x="393" y="593"/>
                  </a:cubicBezTo>
                  <a:cubicBezTo>
                    <a:pt x="374" y="604"/>
                    <a:pt x="355" y="614"/>
                    <a:pt x="333" y="626"/>
                  </a:cubicBezTo>
                  <a:cubicBezTo>
                    <a:pt x="332" y="626"/>
                    <a:pt x="312" y="636"/>
                    <a:pt x="305" y="642"/>
                  </a:cubicBezTo>
                  <a:cubicBezTo>
                    <a:pt x="299" y="648"/>
                    <a:pt x="313" y="643"/>
                    <a:pt x="326" y="637"/>
                  </a:cubicBezTo>
                  <a:cubicBezTo>
                    <a:pt x="340" y="630"/>
                    <a:pt x="355" y="621"/>
                    <a:pt x="368" y="615"/>
                  </a:cubicBezTo>
                  <a:cubicBezTo>
                    <a:pt x="379" y="610"/>
                    <a:pt x="391" y="602"/>
                    <a:pt x="401" y="596"/>
                  </a:cubicBezTo>
                  <a:cubicBezTo>
                    <a:pt x="414" y="600"/>
                    <a:pt x="431" y="602"/>
                    <a:pt x="443" y="600"/>
                  </a:cubicBezTo>
                  <a:cubicBezTo>
                    <a:pt x="453" y="599"/>
                    <a:pt x="463" y="595"/>
                    <a:pt x="470" y="592"/>
                  </a:cubicBezTo>
                  <a:cubicBezTo>
                    <a:pt x="480" y="588"/>
                    <a:pt x="488" y="585"/>
                    <a:pt x="495" y="577"/>
                  </a:cubicBezTo>
                  <a:cubicBezTo>
                    <a:pt x="495" y="593"/>
                    <a:pt x="493" y="610"/>
                    <a:pt x="490" y="629"/>
                  </a:cubicBezTo>
                  <a:cubicBezTo>
                    <a:pt x="489" y="633"/>
                    <a:pt x="484" y="650"/>
                    <a:pt x="482" y="654"/>
                  </a:cubicBezTo>
                  <a:cubicBezTo>
                    <a:pt x="481" y="658"/>
                    <a:pt x="478" y="662"/>
                    <a:pt x="476" y="665"/>
                  </a:cubicBezTo>
                  <a:cubicBezTo>
                    <a:pt x="474" y="667"/>
                    <a:pt x="465" y="672"/>
                    <a:pt x="465" y="673"/>
                  </a:cubicBezTo>
                  <a:cubicBezTo>
                    <a:pt x="463" y="679"/>
                    <a:pt x="469" y="681"/>
                    <a:pt x="475" y="680"/>
                  </a:cubicBezTo>
                  <a:cubicBezTo>
                    <a:pt x="483" y="679"/>
                    <a:pt x="489" y="676"/>
                    <a:pt x="494" y="674"/>
                  </a:cubicBezTo>
                  <a:cubicBezTo>
                    <a:pt x="503" y="670"/>
                    <a:pt x="520" y="663"/>
                    <a:pt x="529" y="650"/>
                  </a:cubicBezTo>
                  <a:cubicBezTo>
                    <a:pt x="543" y="650"/>
                    <a:pt x="563" y="643"/>
                    <a:pt x="568" y="640"/>
                  </a:cubicBezTo>
                  <a:cubicBezTo>
                    <a:pt x="583" y="630"/>
                    <a:pt x="596" y="618"/>
                    <a:pt x="601" y="611"/>
                  </a:cubicBezTo>
                  <a:cubicBezTo>
                    <a:pt x="603" y="609"/>
                    <a:pt x="607" y="603"/>
                    <a:pt x="610" y="599"/>
                  </a:cubicBezTo>
                  <a:cubicBezTo>
                    <a:pt x="611" y="619"/>
                    <a:pt x="617" y="643"/>
                    <a:pt x="624" y="656"/>
                  </a:cubicBezTo>
                  <a:cubicBezTo>
                    <a:pt x="632" y="671"/>
                    <a:pt x="658" y="708"/>
                    <a:pt x="682" y="707"/>
                  </a:cubicBezTo>
                  <a:cubicBezTo>
                    <a:pt x="684" y="700"/>
                    <a:pt x="674" y="696"/>
                    <a:pt x="672" y="690"/>
                  </a:cubicBezTo>
                  <a:cubicBezTo>
                    <a:pt x="669" y="674"/>
                    <a:pt x="672" y="666"/>
                    <a:pt x="675" y="655"/>
                  </a:cubicBezTo>
                  <a:cubicBezTo>
                    <a:pt x="678" y="645"/>
                    <a:pt x="684" y="627"/>
                    <a:pt x="686" y="618"/>
                  </a:cubicBezTo>
                  <a:cubicBezTo>
                    <a:pt x="693" y="625"/>
                    <a:pt x="700" y="633"/>
                    <a:pt x="708" y="639"/>
                  </a:cubicBezTo>
                  <a:cubicBezTo>
                    <a:pt x="717" y="651"/>
                    <a:pt x="734" y="679"/>
                    <a:pt x="740" y="691"/>
                  </a:cubicBezTo>
                  <a:cubicBezTo>
                    <a:pt x="744" y="700"/>
                    <a:pt x="753" y="713"/>
                    <a:pt x="760" y="729"/>
                  </a:cubicBezTo>
                  <a:cubicBezTo>
                    <a:pt x="764" y="739"/>
                    <a:pt x="778" y="761"/>
                    <a:pt x="774" y="745"/>
                  </a:cubicBezTo>
                  <a:cubicBezTo>
                    <a:pt x="772" y="733"/>
                    <a:pt x="760" y="706"/>
                    <a:pt x="754" y="694"/>
                  </a:cubicBezTo>
                  <a:cubicBezTo>
                    <a:pt x="746" y="680"/>
                    <a:pt x="736" y="665"/>
                    <a:pt x="727" y="650"/>
                  </a:cubicBezTo>
                  <a:cubicBezTo>
                    <a:pt x="733" y="652"/>
                    <a:pt x="739" y="654"/>
                    <a:pt x="744" y="656"/>
                  </a:cubicBezTo>
                  <a:cubicBezTo>
                    <a:pt x="774" y="699"/>
                    <a:pt x="792" y="759"/>
                    <a:pt x="816" y="807"/>
                  </a:cubicBezTo>
                  <a:cubicBezTo>
                    <a:pt x="842" y="859"/>
                    <a:pt x="867" y="912"/>
                    <a:pt x="903" y="964"/>
                  </a:cubicBezTo>
                  <a:cubicBezTo>
                    <a:pt x="908" y="972"/>
                    <a:pt x="924" y="989"/>
                    <a:pt x="930" y="995"/>
                  </a:cubicBezTo>
                  <a:cubicBezTo>
                    <a:pt x="939" y="1004"/>
                    <a:pt x="965" y="1024"/>
                    <a:pt x="986" y="1009"/>
                  </a:cubicBezTo>
                  <a:cubicBezTo>
                    <a:pt x="1002" y="997"/>
                    <a:pt x="1008" y="980"/>
                    <a:pt x="1006" y="954"/>
                  </a:cubicBezTo>
                  <a:cubicBezTo>
                    <a:pt x="1003" y="954"/>
                    <a:pt x="1000" y="954"/>
                    <a:pt x="996" y="953"/>
                  </a:cubicBezTo>
                  <a:cubicBezTo>
                    <a:pt x="996" y="953"/>
                    <a:pt x="996" y="953"/>
                    <a:pt x="996" y="953"/>
                  </a:cubicBezTo>
                  <a:cubicBezTo>
                    <a:pt x="1000" y="989"/>
                    <a:pt x="976" y="1023"/>
                    <a:pt x="938" y="987"/>
                  </a:cubicBezTo>
                  <a:cubicBezTo>
                    <a:pt x="923" y="971"/>
                    <a:pt x="910" y="953"/>
                    <a:pt x="900" y="939"/>
                  </a:cubicBezTo>
                  <a:cubicBezTo>
                    <a:pt x="894" y="930"/>
                    <a:pt x="869" y="885"/>
                    <a:pt x="865" y="876"/>
                  </a:cubicBezTo>
                  <a:cubicBezTo>
                    <a:pt x="851" y="851"/>
                    <a:pt x="834" y="821"/>
                    <a:pt x="823" y="796"/>
                  </a:cubicBezTo>
                  <a:cubicBezTo>
                    <a:pt x="813" y="774"/>
                    <a:pt x="795" y="733"/>
                    <a:pt x="785" y="711"/>
                  </a:cubicBezTo>
                  <a:cubicBezTo>
                    <a:pt x="778" y="694"/>
                    <a:pt x="766" y="675"/>
                    <a:pt x="760" y="658"/>
                  </a:cubicBezTo>
                  <a:cubicBezTo>
                    <a:pt x="769" y="659"/>
                    <a:pt x="779" y="659"/>
                    <a:pt x="789" y="658"/>
                  </a:cubicBezTo>
                  <a:cubicBezTo>
                    <a:pt x="788" y="650"/>
                    <a:pt x="772" y="641"/>
                    <a:pt x="769" y="635"/>
                  </a:cubicBezTo>
                  <a:cubicBezTo>
                    <a:pt x="761" y="623"/>
                    <a:pt x="752" y="604"/>
                    <a:pt x="745" y="594"/>
                  </a:cubicBezTo>
                  <a:cubicBezTo>
                    <a:pt x="757" y="584"/>
                    <a:pt x="771" y="553"/>
                    <a:pt x="773" y="536"/>
                  </a:cubicBezTo>
                  <a:cubicBezTo>
                    <a:pt x="774" y="522"/>
                    <a:pt x="777" y="482"/>
                    <a:pt x="773" y="471"/>
                  </a:cubicBezTo>
                  <a:cubicBezTo>
                    <a:pt x="784" y="477"/>
                    <a:pt x="794" y="486"/>
                    <a:pt x="809" y="489"/>
                  </a:cubicBezTo>
                  <a:cubicBezTo>
                    <a:pt x="817" y="491"/>
                    <a:pt x="826" y="492"/>
                    <a:pt x="834" y="491"/>
                  </a:cubicBezTo>
                  <a:cubicBezTo>
                    <a:pt x="839" y="491"/>
                    <a:pt x="849" y="488"/>
                    <a:pt x="851" y="485"/>
                  </a:cubicBezTo>
                  <a:cubicBezTo>
                    <a:pt x="851" y="482"/>
                    <a:pt x="847" y="479"/>
                    <a:pt x="842" y="478"/>
                  </a:cubicBezTo>
                  <a:cubicBezTo>
                    <a:pt x="834" y="476"/>
                    <a:pt x="832" y="472"/>
                    <a:pt x="829" y="468"/>
                  </a:cubicBezTo>
                  <a:cubicBezTo>
                    <a:pt x="826" y="464"/>
                    <a:pt x="822" y="457"/>
                    <a:pt x="820" y="450"/>
                  </a:cubicBezTo>
                  <a:cubicBezTo>
                    <a:pt x="816" y="440"/>
                    <a:pt x="808" y="417"/>
                    <a:pt x="803" y="407"/>
                  </a:cubicBezTo>
                  <a:cubicBezTo>
                    <a:pt x="803" y="397"/>
                    <a:pt x="807" y="396"/>
                    <a:pt x="808" y="389"/>
                  </a:cubicBezTo>
                  <a:cubicBezTo>
                    <a:pt x="809" y="383"/>
                    <a:pt x="809" y="375"/>
                    <a:pt x="809" y="370"/>
                  </a:cubicBezTo>
                  <a:cubicBezTo>
                    <a:pt x="808" y="363"/>
                    <a:pt x="807" y="359"/>
                    <a:pt x="804" y="352"/>
                  </a:cubicBezTo>
                  <a:cubicBezTo>
                    <a:pt x="814" y="331"/>
                    <a:pt x="810" y="313"/>
                    <a:pt x="808" y="304"/>
                  </a:cubicBezTo>
                  <a:cubicBezTo>
                    <a:pt x="807" y="299"/>
                    <a:pt x="803" y="295"/>
                    <a:pt x="800" y="291"/>
                  </a:cubicBezTo>
                  <a:cubicBezTo>
                    <a:pt x="800" y="289"/>
                    <a:pt x="798" y="289"/>
                    <a:pt x="805" y="285"/>
                  </a:cubicBezTo>
                  <a:cubicBezTo>
                    <a:pt x="808" y="283"/>
                    <a:pt x="816" y="278"/>
                    <a:pt x="818" y="275"/>
                  </a:cubicBezTo>
                  <a:cubicBezTo>
                    <a:pt x="819" y="272"/>
                    <a:pt x="822" y="269"/>
                    <a:pt x="823" y="266"/>
                  </a:cubicBezTo>
                  <a:cubicBezTo>
                    <a:pt x="826" y="255"/>
                    <a:pt x="827" y="250"/>
                    <a:pt x="827" y="241"/>
                  </a:cubicBezTo>
                  <a:cubicBezTo>
                    <a:pt x="827" y="233"/>
                    <a:pt x="826" y="225"/>
                    <a:pt x="825" y="217"/>
                  </a:cubicBezTo>
                  <a:cubicBezTo>
                    <a:pt x="825" y="219"/>
                    <a:pt x="818" y="228"/>
                    <a:pt x="817" y="229"/>
                  </a:cubicBezTo>
                  <a:cubicBezTo>
                    <a:pt x="813" y="233"/>
                    <a:pt x="810" y="236"/>
                    <a:pt x="805" y="237"/>
                  </a:cubicBezTo>
                  <a:cubicBezTo>
                    <a:pt x="783" y="237"/>
                    <a:pt x="772" y="232"/>
                    <a:pt x="765" y="225"/>
                  </a:cubicBezTo>
                  <a:cubicBezTo>
                    <a:pt x="773" y="220"/>
                    <a:pt x="776" y="214"/>
                    <a:pt x="779" y="209"/>
                  </a:cubicBezTo>
                  <a:cubicBezTo>
                    <a:pt x="784" y="202"/>
                    <a:pt x="785" y="187"/>
                    <a:pt x="784" y="172"/>
                  </a:cubicBezTo>
                  <a:cubicBezTo>
                    <a:pt x="783" y="157"/>
                    <a:pt x="780" y="142"/>
                    <a:pt x="777" y="135"/>
                  </a:cubicBezTo>
                  <a:cubicBezTo>
                    <a:pt x="773" y="125"/>
                    <a:pt x="765" y="126"/>
                    <a:pt x="757" y="127"/>
                  </a:cubicBezTo>
                  <a:cubicBezTo>
                    <a:pt x="750" y="129"/>
                    <a:pt x="742" y="132"/>
                    <a:pt x="736" y="135"/>
                  </a:cubicBezTo>
                  <a:cubicBezTo>
                    <a:pt x="734" y="133"/>
                    <a:pt x="732" y="132"/>
                    <a:pt x="730" y="130"/>
                  </a:cubicBezTo>
                  <a:cubicBezTo>
                    <a:pt x="731" y="102"/>
                    <a:pt x="740" y="72"/>
                    <a:pt x="749" y="47"/>
                  </a:cubicBezTo>
                  <a:cubicBezTo>
                    <a:pt x="752" y="36"/>
                    <a:pt x="760" y="24"/>
                    <a:pt x="761" y="19"/>
                  </a:cubicBezTo>
                  <a:cubicBezTo>
                    <a:pt x="762" y="16"/>
                    <a:pt x="756" y="14"/>
                    <a:pt x="749" y="16"/>
                  </a:cubicBezTo>
                  <a:cubicBezTo>
                    <a:pt x="744" y="17"/>
                    <a:pt x="739" y="19"/>
                    <a:pt x="735" y="22"/>
                  </a:cubicBezTo>
                  <a:cubicBezTo>
                    <a:pt x="727" y="27"/>
                    <a:pt x="720" y="33"/>
                    <a:pt x="715" y="40"/>
                  </a:cubicBezTo>
                  <a:cubicBezTo>
                    <a:pt x="703" y="38"/>
                    <a:pt x="703" y="38"/>
                    <a:pt x="698" y="40"/>
                  </a:cubicBezTo>
                  <a:cubicBezTo>
                    <a:pt x="694" y="41"/>
                    <a:pt x="692" y="43"/>
                    <a:pt x="689" y="47"/>
                  </a:cubicBezTo>
                  <a:cubicBezTo>
                    <a:pt x="687" y="44"/>
                    <a:pt x="682" y="39"/>
                    <a:pt x="679" y="37"/>
                  </a:cubicBezTo>
                  <a:cubicBezTo>
                    <a:pt x="675" y="36"/>
                    <a:pt x="671" y="34"/>
                    <a:pt x="664" y="35"/>
                  </a:cubicBezTo>
                  <a:cubicBezTo>
                    <a:pt x="663" y="30"/>
                    <a:pt x="661" y="23"/>
                    <a:pt x="659" y="18"/>
                  </a:cubicBezTo>
                  <a:cubicBezTo>
                    <a:pt x="653" y="8"/>
                    <a:pt x="648" y="1"/>
                    <a:pt x="635" y="1"/>
                  </a:cubicBezTo>
                  <a:cubicBezTo>
                    <a:pt x="623" y="0"/>
                    <a:pt x="613" y="15"/>
                    <a:pt x="607" y="25"/>
                  </a:cubicBezTo>
                  <a:cubicBezTo>
                    <a:pt x="606" y="26"/>
                    <a:pt x="605" y="30"/>
                    <a:pt x="603" y="33"/>
                  </a:cubicBezTo>
                  <a:cubicBezTo>
                    <a:pt x="594" y="34"/>
                    <a:pt x="586" y="38"/>
                    <a:pt x="581" y="48"/>
                  </a:cubicBezTo>
                  <a:cubicBezTo>
                    <a:pt x="575" y="38"/>
                    <a:pt x="563" y="38"/>
                    <a:pt x="558" y="38"/>
                  </a:cubicBezTo>
                  <a:cubicBezTo>
                    <a:pt x="548" y="24"/>
                    <a:pt x="536" y="15"/>
                    <a:pt x="519" y="19"/>
                  </a:cubicBezTo>
                  <a:cubicBezTo>
                    <a:pt x="509" y="22"/>
                    <a:pt x="531" y="49"/>
                    <a:pt x="537" y="69"/>
                  </a:cubicBezTo>
                  <a:cubicBezTo>
                    <a:pt x="540" y="81"/>
                    <a:pt x="542" y="98"/>
                    <a:pt x="543" y="107"/>
                  </a:cubicBezTo>
                  <a:cubicBezTo>
                    <a:pt x="543" y="115"/>
                    <a:pt x="545" y="125"/>
                    <a:pt x="545" y="134"/>
                  </a:cubicBezTo>
                  <a:cubicBezTo>
                    <a:pt x="542" y="136"/>
                    <a:pt x="539" y="137"/>
                    <a:pt x="536" y="138"/>
                  </a:cubicBezTo>
                  <a:cubicBezTo>
                    <a:pt x="532" y="141"/>
                    <a:pt x="525" y="145"/>
                    <a:pt x="520" y="154"/>
                  </a:cubicBezTo>
                  <a:cubicBezTo>
                    <a:pt x="515" y="162"/>
                    <a:pt x="512" y="166"/>
                    <a:pt x="503" y="168"/>
                  </a:cubicBezTo>
                  <a:cubicBezTo>
                    <a:pt x="491" y="171"/>
                    <a:pt x="480" y="181"/>
                    <a:pt x="468" y="188"/>
                  </a:cubicBezTo>
                  <a:cubicBezTo>
                    <a:pt x="462" y="193"/>
                    <a:pt x="456" y="192"/>
                    <a:pt x="456" y="202"/>
                  </a:cubicBezTo>
                  <a:cubicBezTo>
                    <a:pt x="456" y="208"/>
                    <a:pt x="461" y="213"/>
                    <a:pt x="464" y="215"/>
                  </a:cubicBezTo>
                  <a:cubicBezTo>
                    <a:pt x="465" y="215"/>
                    <a:pt x="465" y="225"/>
                    <a:pt x="465" y="226"/>
                  </a:cubicBezTo>
                  <a:cubicBezTo>
                    <a:pt x="465" y="243"/>
                    <a:pt x="484" y="254"/>
                    <a:pt x="501" y="251"/>
                  </a:cubicBezTo>
                  <a:cubicBezTo>
                    <a:pt x="502" y="251"/>
                    <a:pt x="503" y="251"/>
                    <a:pt x="504" y="250"/>
                  </a:cubicBezTo>
                  <a:cubicBezTo>
                    <a:pt x="504" y="253"/>
                    <a:pt x="504" y="255"/>
                    <a:pt x="506" y="259"/>
                  </a:cubicBezTo>
                  <a:cubicBezTo>
                    <a:pt x="508" y="262"/>
                    <a:pt x="514" y="270"/>
                    <a:pt x="521" y="274"/>
                  </a:cubicBezTo>
                  <a:cubicBezTo>
                    <a:pt x="509" y="275"/>
                    <a:pt x="497" y="276"/>
                    <a:pt x="488" y="276"/>
                  </a:cubicBezTo>
                  <a:cubicBezTo>
                    <a:pt x="459" y="274"/>
                    <a:pt x="448" y="272"/>
                    <a:pt x="432" y="259"/>
                  </a:cubicBezTo>
                  <a:cubicBezTo>
                    <a:pt x="424" y="252"/>
                    <a:pt x="421" y="240"/>
                    <a:pt x="422" y="233"/>
                  </a:cubicBezTo>
                  <a:cubicBezTo>
                    <a:pt x="424" y="226"/>
                    <a:pt x="428" y="220"/>
                    <a:pt x="427" y="216"/>
                  </a:cubicBezTo>
                  <a:cubicBezTo>
                    <a:pt x="414" y="221"/>
                    <a:pt x="397" y="236"/>
                    <a:pt x="396" y="251"/>
                  </a:cubicBezTo>
                  <a:cubicBezTo>
                    <a:pt x="392" y="291"/>
                    <a:pt x="412" y="301"/>
                    <a:pt x="431" y="307"/>
                  </a:cubicBezTo>
                  <a:cubicBezTo>
                    <a:pt x="448" y="312"/>
                    <a:pt x="461" y="312"/>
                    <a:pt x="475" y="312"/>
                  </a:cubicBezTo>
                  <a:cubicBezTo>
                    <a:pt x="483" y="312"/>
                    <a:pt x="493" y="312"/>
                    <a:pt x="505" y="309"/>
                  </a:cubicBezTo>
                  <a:cubicBezTo>
                    <a:pt x="511" y="307"/>
                    <a:pt x="514" y="308"/>
                    <a:pt x="519" y="309"/>
                  </a:cubicBezTo>
                  <a:cubicBezTo>
                    <a:pt x="505" y="326"/>
                    <a:pt x="500" y="346"/>
                    <a:pt x="486" y="362"/>
                  </a:cubicBezTo>
                  <a:cubicBezTo>
                    <a:pt x="486" y="365"/>
                    <a:pt x="499" y="365"/>
                    <a:pt x="501" y="365"/>
                  </a:cubicBezTo>
                  <a:cubicBezTo>
                    <a:pt x="505" y="365"/>
                    <a:pt x="509" y="363"/>
                    <a:pt x="513" y="361"/>
                  </a:cubicBezTo>
                  <a:cubicBezTo>
                    <a:pt x="520" y="359"/>
                    <a:pt x="526" y="359"/>
                    <a:pt x="531" y="359"/>
                  </a:cubicBezTo>
                  <a:cubicBezTo>
                    <a:pt x="535" y="359"/>
                    <a:pt x="534" y="362"/>
                    <a:pt x="535" y="362"/>
                  </a:cubicBezTo>
                  <a:cubicBezTo>
                    <a:pt x="536" y="364"/>
                    <a:pt x="539" y="363"/>
                    <a:pt x="539" y="366"/>
                  </a:cubicBezTo>
                  <a:cubicBezTo>
                    <a:pt x="538" y="367"/>
                    <a:pt x="538" y="369"/>
                    <a:pt x="538" y="370"/>
                  </a:cubicBezTo>
                  <a:cubicBezTo>
                    <a:pt x="532" y="376"/>
                    <a:pt x="525" y="382"/>
                    <a:pt x="520" y="388"/>
                  </a:cubicBezTo>
                  <a:cubicBezTo>
                    <a:pt x="511" y="398"/>
                    <a:pt x="491" y="416"/>
                    <a:pt x="478" y="402"/>
                  </a:cubicBezTo>
                  <a:cubicBezTo>
                    <a:pt x="468" y="393"/>
                    <a:pt x="491" y="375"/>
                    <a:pt x="475" y="379"/>
                  </a:cubicBezTo>
                  <a:cubicBezTo>
                    <a:pt x="462" y="381"/>
                    <a:pt x="453" y="387"/>
                    <a:pt x="445" y="395"/>
                  </a:cubicBezTo>
                  <a:cubicBezTo>
                    <a:pt x="434" y="382"/>
                    <a:pt x="424" y="365"/>
                    <a:pt x="412" y="353"/>
                  </a:cubicBezTo>
                  <a:cubicBezTo>
                    <a:pt x="400" y="341"/>
                    <a:pt x="377" y="321"/>
                    <a:pt x="366" y="310"/>
                  </a:cubicBezTo>
                  <a:cubicBezTo>
                    <a:pt x="353" y="296"/>
                    <a:pt x="328" y="275"/>
                    <a:pt x="315" y="260"/>
                  </a:cubicBezTo>
                  <a:cubicBezTo>
                    <a:pt x="304" y="248"/>
                    <a:pt x="285" y="219"/>
                    <a:pt x="281" y="211"/>
                  </a:cubicBezTo>
                  <a:cubicBezTo>
                    <a:pt x="278" y="202"/>
                    <a:pt x="275" y="194"/>
                    <a:pt x="282" y="184"/>
                  </a:cubicBezTo>
                  <a:cubicBezTo>
                    <a:pt x="286" y="179"/>
                    <a:pt x="288" y="174"/>
                    <a:pt x="289" y="170"/>
                  </a:cubicBezTo>
                  <a:cubicBezTo>
                    <a:pt x="291" y="165"/>
                    <a:pt x="292" y="160"/>
                    <a:pt x="292" y="153"/>
                  </a:cubicBezTo>
                  <a:cubicBezTo>
                    <a:pt x="293" y="147"/>
                    <a:pt x="291" y="141"/>
                    <a:pt x="289" y="137"/>
                  </a:cubicBezTo>
                  <a:cubicBezTo>
                    <a:pt x="287" y="133"/>
                    <a:pt x="284" y="130"/>
                    <a:pt x="281" y="127"/>
                  </a:cubicBezTo>
                  <a:cubicBezTo>
                    <a:pt x="289" y="110"/>
                    <a:pt x="291" y="84"/>
                    <a:pt x="279" y="77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81"/>
                    <a:pt x="271" y="83"/>
                    <a:pt x="269" y="86"/>
                  </a:cubicBezTo>
                  <a:cubicBezTo>
                    <a:pt x="268" y="87"/>
                    <a:pt x="267" y="89"/>
                    <a:pt x="266" y="91"/>
                  </a:cubicBezTo>
                  <a:cubicBezTo>
                    <a:pt x="264" y="94"/>
                    <a:pt x="260" y="97"/>
                    <a:pt x="256" y="100"/>
                  </a:cubicBezTo>
                  <a:cubicBezTo>
                    <a:pt x="255" y="101"/>
                    <a:pt x="254" y="103"/>
                    <a:pt x="253" y="104"/>
                  </a:cubicBezTo>
                  <a:cubicBezTo>
                    <a:pt x="246" y="99"/>
                    <a:pt x="233" y="95"/>
                    <a:pt x="225" y="99"/>
                  </a:cubicBezTo>
                  <a:cubicBezTo>
                    <a:pt x="221" y="101"/>
                    <a:pt x="218" y="105"/>
                    <a:pt x="215" y="109"/>
                  </a:cubicBezTo>
                  <a:cubicBezTo>
                    <a:pt x="209" y="87"/>
                    <a:pt x="194" y="74"/>
                    <a:pt x="170" y="74"/>
                  </a:cubicBezTo>
                  <a:cubicBezTo>
                    <a:pt x="169" y="72"/>
                    <a:pt x="167" y="70"/>
                    <a:pt x="165" y="68"/>
                  </a:cubicBezTo>
                  <a:cubicBezTo>
                    <a:pt x="159" y="61"/>
                    <a:pt x="145" y="54"/>
                    <a:pt x="133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29" y="52"/>
                    <a:pt x="124" y="52"/>
                    <a:pt x="120" y="54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20" y="64"/>
                    <a:pt x="128" y="75"/>
                    <a:pt x="132" y="88"/>
                  </a:cubicBezTo>
                  <a:cubicBezTo>
                    <a:pt x="122" y="92"/>
                    <a:pt x="111" y="105"/>
                    <a:pt x="110" y="116"/>
                  </a:cubicBezTo>
                  <a:cubicBezTo>
                    <a:pt x="110" y="126"/>
                    <a:pt x="110" y="137"/>
                    <a:pt x="110" y="147"/>
                  </a:cubicBezTo>
                  <a:cubicBezTo>
                    <a:pt x="100" y="150"/>
                    <a:pt x="92" y="156"/>
                    <a:pt x="87" y="164"/>
                  </a:cubicBezTo>
                  <a:cubicBezTo>
                    <a:pt x="79" y="164"/>
                    <a:pt x="73" y="166"/>
                    <a:pt x="68" y="169"/>
                  </a:cubicBezTo>
                  <a:cubicBezTo>
                    <a:pt x="65" y="171"/>
                    <a:pt x="56" y="177"/>
                    <a:pt x="52" y="182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71" y="200"/>
                    <a:pt x="74" y="202"/>
                    <a:pt x="75" y="202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4" y="222"/>
                    <a:pt x="79" y="231"/>
                    <a:pt x="89" y="243"/>
                  </a:cubicBezTo>
                  <a:cubicBezTo>
                    <a:pt x="97" y="252"/>
                    <a:pt x="121" y="256"/>
                    <a:pt x="135" y="252"/>
                  </a:cubicBezTo>
                  <a:cubicBezTo>
                    <a:pt x="137" y="251"/>
                    <a:pt x="140" y="249"/>
                    <a:pt x="143" y="247"/>
                  </a:cubicBezTo>
                  <a:cubicBezTo>
                    <a:pt x="144" y="251"/>
                    <a:pt x="147" y="254"/>
                    <a:pt x="150" y="258"/>
                  </a:cubicBezTo>
                  <a:cubicBezTo>
                    <a:pt x="153" y="262"/>
                    <a:pt x="159" y="264"/>
                    <a:pt x="166" y="269"/>
                  </a:cubicBezTo>
                  <a:cubicBezTo>
                    <a:pt x="145" y="279"/>
                    <a:pt x="144" y="295"/>
                    <a:pt x="146" y="315"/>
                  </a:cubicBezTo>
                  <a:cubicBezTo>
                    <a:pt x="144" y="318"/>
                    <a:pt x="139" y="322"/>
                    <a:pt x="135" y="324"/>
                  </a:cubicBezTo>
                  <a:cubicBezTo>
                    <a:pt x="130" y="327"/>
                    <a:pt x="125" y="328"/>
                    <a:pt x="124" y="329"/>
                  </a:cubicBezTo>
                  <a:cubicBezTo>
                    <a:pt x="115" y="330"/>
                    <a:pt x="115" y="330"/>
                    <a:pt x="115" y="330"/>
                  </a:cubicBezTo>
                  <a:cubicBezTo>
                    <a:pt x="122" y="336"/>
                    <a:pt x="122" y="336"/>
                    <a:pt x="122" y="336"/>
                  </a:cubicBezTo>
                  <a:cubicBezTo>
                    <a:pt x="124" y="338"/>
                    <a:pt x="138" y="347"/>
                    <a:pt x="153" y="349"/>
                  </a:cubicBezTo>
                  <a:cubicBezTo>
                    <a:pt x="155" y="349"/>
                    <a:pt x="158" y="349"/>
                    <a:pt x="161" y="349"/>
                  </a:cubicBezTo>
                  <a:cubicBezTo>
                    <a:pt x="163" y="349"/>
                    <a:pt x="164" y="349"/>
                    <a:pt x="166" y="349"/>
                  </a:cubicBezTo>
                  <a:cubicBezTo>
                    <a:pt x="170" y="352"/>
                    <a:pt x="174" y="356"/>
                    <a:pt x="180" y="357"/>
                  </a:cubicBezTo>
                  <a:cubicBezTo>
                    <a:pt x="189" y="357"/>
                    <a:pt x="197" y="355"/>
                    <a:pt x="202" y="352"/>
                  </a:cubicBezTo>
                  <a:cubicBezTo>
                    <a:pt x="206" y="348"/>
                    <a:pt x="210" y="341"/>
                    <a:pt x="215" y="336"/>
                  </a:cubicBezTo>
                  <a:cubicBezTo>
                    <a:pt x="222" y="345"/>
                    <a:pt x="233" y="354"/>
                    <a:pt x="234" y="362"/>
                  </a:cubicBezTo>
                  <a:cubicBezTo>
                    <a:pt x="234" y="368"/>
                    <a:pt x="236" y="378"/>
                    <a:pt x="228" y="381"/>
                  </a:cubicBezTo>
                  <a:cubicBezTo>
                    <a:pt x="218" y="384"/>
                    <a:pt x="214" y="374"/>
                    <a:pt x="209" y="372"/>
                  </a:cubicBezTo>
                  <a:cubicBezTo>
                    <a:pt x="205" y="382"/>
                    <a:pt x="207" y="388"/>
                    <a:pt x="210" y="396"/>
                  </a:cubicBezTo>
                  <a:cubicBezTo>
                    <a:pt x="213" y="403"/>
                    <a:pt x="232" y="415"/>
                    <a:pt x="238" y="415"/>
                  </a:cubicBezTo>
                  <a:cubicBezTo>
                    <a:pt x="228" y="423"/>
                    <a:pt x="224" y="436"/>
                    <a:pt x="222" y="451"/>
                  </a:cubicBezTo>
                  <a:cubicBezTo>
                    <a:pt x="219" y="465"/>
                    <a:pt x="217" y="476"/>
                    <a:pt x="228" y="468"/>
                  </a:cubicBezTo>
                  <a:cubicBezTo>
                    <a:pt x="248" y="454"/>
                    <a:pt x="244" y="453"/>
                    <a:pt x="257" y="469"/>
                  </a:cubicBezTo>
                  <a:cubicBezTo>
                    <a:pt x="263" y="476"/>
                    <a:pt x="271" y="484"/>
                    <a:pt x="278" y="490"/>
                  </a:cubicBezTo>
                  <a:cubicBezTo>
                    <a:pt x="284" y="494"/>
                    <a:pt x="297" y="496"/>
                    <a:pt x="301" y="497"/>
                  </a:cubicBezTo>
                  <a:cubicBezTo>
                    <a:pt x="299" y="502"/>
                    <a:pt x="296" y="513"/>
                    <a:pt x="295" y="522"/>
                  </a:cubicBezTo>
                  <a:cubicBezTo>
                    <a:pt x="294" y="527"/>
                    <a:pt x="292" y="565"/>
                    <a:pt x="300" y="550"/>
                  </a:cubicBezTo>
                  <a:cubicBezTo>
                    <a:pt x="303" y="545"/>
                    <a:pt x="310" y="539"/>
                    <a:pt x="316" y="538"/>
                  </a:cubicBezTo>
                  <a:cubicBezTo>
                    <a:pt x="327" y="534"/>
                    <a:pt x="339" y="529"/>
                    <a:pt x="341" y="532"/>
                  </a:cubicBezTo>
                  <a:cubicBezTo>
                    <a:pt x="335" y="544"/>
                    <a:pt x="330" y="550"/>
                    <a:pt x="330" y="566"/>
                  </a:cubicBezTo>
                  <a:cubicBezTo>
                    <a:pt x="330" y="570"/>
                    <a:pt x="331" y="578"/>
                    <a:pt x="332" y="581"/>
                  </a:cubicBezTo>
                  <a:cubicBezTo>
                    <a:pt x="333" y="586"/>
                    <a:pt x="334" y="589"/>
                    <a:pt x="334" y="590"/>
                  </a:cubicBezTo>
                  <a:cubicBezTo>
                    <a:pt x="334" y="591"/>
                    <a:pt x="336" y="595"/>
                    <a:pt x="336" y="596"/>
                  </a:cubicBezTo>
                  <a:cubicBezTo>
                    <a:pt x="316" y="605"/>
                    <a:pt x="268" y="637"/>
                    <a:pt x="251" y="647"/>
                  </a:cubicBezTo>
                  <a:cubicBezTo>
                    <a:pt x="228" y="660"/>
                    <a:pt x="193" y="684"/>
                    <a:pt x="161" y="673"/>
                  </a:cubicBezTo>
                  <a:cubicBezTo>
                    <a:pt x="146" y="669"/>
                    <a:pt x="147" y="650"/>
                    <a:pt x="121" y="647"/>
                  </a:cubicBezTo>
                  <a:cubicBezTo>
                    <a:pt x="120" y="644"/>
                    <a:pt x="119" y="641"/>
                    <a:pt x="116" y="638"/>
                  </a:cubicBezTo>
                  <a:cubicBezTo>
                    <a:pt x="103" y="624"/>
                    <a:pt x="72" y="627"/>
                    <a:pt x="67" y="629"/>
                  </a:cubicBezTo>
                  <a:cubicBezTo>
                    <a:pt x="61" y="630"/>
                    <a:pt x="61" y="630"/>
                    <a:pt x="61" y="630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66" y="637"/>
                    <a:pt x="66" y="637"/>
                    <a:pt x="67" y="638"/>
                  </a:cubicBezTo>
                  <a:cubicBezTo>
                    <a:pt x="68" y="639"/>
                    <a:pt x="69" y="640"/>
                    <a:pt x="74" y="648"/>
                  </a:cubicBezTo>
                  <a:cubicBezTo>
                    <a:pt x="75" y="650"/>
                    <a:pt x="76" y="652"/>
                    <a:pt x="77" y="655"/>
                  </a:cubicBezTo>
                  <a:cubicBezTo>
                    <a:pt x="77" y="655"/>
                    <a:pt x="77" y="656"/>
                    <a:pt x="78" y="656"/>
                  </a:cubicBezTo>
                  <a:cubicBezTo>
                    <a:pt x="56" y="663"/>
                    <a:pt x="45" y="690"/>
                    <a:pt x="60" y="703"/>
                  </a:cubicBezTo>
                  <a:cubicBezTo>
                    <a:pt x="51" y="705"/>
                    <a:pt x="44" y="711"/>
                    <a:pt x="38" y="719"/>
                  </a:cubicBezTo>
                  <a:cubicBezTo>
                    <a:pt x="35" y="723"/>
                    <a:pt x="34" y="728"/>
                    <a:pt x="34" y="731"/>
                  </a:cubicBezTo>
                  <a:cubicBezTo>
                    <a:pt x="34" y="731"/>
                    <a:pt x="34" y="732"/>
                    <a:pt x="35" y="732"/>
                  </a:cubicBezTo>
                  <a:cubicBezTo>
                    <a:pt x="32" y="733"/>
                    <a:pt x="30" y="733"/>
                    <a:pt x="28" y="735"/>
                  </a:cubicBezTo>
                  <a:cubicBezTo>
                    <a:pt x="19" y="740"/>
                    <a:pt x="6" y="755"/>
                    <a:pt x="3" y="765"/>
                  </a:cubicBezTo>
                  <a:cubicBezTo>
                    <a:pt x="2" y="768"/>
                    <a:pt x="0" y="776"/>
                    <a:pt x="0" y="78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7" y="784"/>
                    <a:pt x="7" y="784"/>
                    <a:pt x="7" y="784"/>
                  </a:cubicBezTo>
                  <a:cubicBezTo>
                    <a:pt x="13" y="781"/>
                    <a:pt x="27" y="777"/>
                    <a:pt x="40" y="777"/>
                  </a:cubicBezTo>
                  <a:cubicBezTo>
                    <a:pt x="40" y="787"/>
                    <a:pt x="45" y="792"/>
                    <a:pt x="53" y="797"/>
                  </a:cubicBezTo>
                  <a:cubicBezTo>
                    <a:pt x="57" y="800"/>
                    <a:pt x="66" y="802"/>
                    <a:pt x="69" y="803"/>
                  </a:cubicBezTo>
                  <a:cubicBezTo>
                    <a:pt x="73" y="804"/>
                    <a:pt x="76" y="805"/>
                    <a:pt x="78" y="807"/>
                  </a:cubicBezTo>
                  <a:cubicBezTo>
                    <a:pt x="79" y="815"/>
                    <a:pt x="83" y="823"/>
                    <a:pt x="89" y="830"/>
                  </a:cubicBezTo>
                  <a:cubicBezTo>
                    <a:pt x="87" y="848"/>
                    <a:pt x="98" y="868"/>
                    <a:pt x="101" y="872"/>
                  </a:cubicBezTo>
                  <a:cubicBezTo>
                    <a:pt x="107" y="877"/>
                    <a:pt x="107" y="877"/>
                    <a:pt x="107" y="877"/>
                  </a:cubicBezTo>
                  <a:cubicBezTo>
                    <a:pt x="109" y="870"/>
                    <a:pt x="109" y="870"/>
                    <a:pt x="109" y="870"/>
                  </a:cubicBezTo>
                  <a:cubicBezTo>
                    <a:pt x="109" y="867"/>
                    <a:pt x="110" y="866"/>
                    <a:pt x="117" y="855"/>
                  </a:cubicBezTo>
                  <a:cubicBezTo>
                    <a:pt x="118" y="854"/>
                    <a:pt x="120" y="852"/>
                    <a:pt x="122" y="850"/>
                  </a:cubicBezTo>
                  <a:cubicBezTo>
                    <a:pt x="123" y="849"/>
                    <a:pt x="123" y="849"/>
                    <a:pt x="124" y="848"/>
                  </a:cubicBezTo>
                  <a:cubicBezTo>
                    <a:pt x="125" y="849"/>
                    <a:pt x="132" y="852"/>
                    <a:pt x="134" y="852"/>
                  </a:cubicBezTo>
                  <a:cubicBezTo>
                    <a:pt x="136" y="852"/>
                    <a:pt x="143" y="852"/>
                    <a:pt x="147" y="851"/>
                  </a:cubicBezTo>
                  <a:cubicBezTo>
                    <a:pt x="157" y="850"/>
                    <a:pt x="165" y="847"/>
                    <a:pt x="172" y="841"/>
                  </a:cubicBezTo>
                  <a:cubicBezTo>
                    <a:pt x="187" y="825"/>
                    <a:pt x="190" y="820"/>
                    <a:pt x="190" y="796"/>
                  </a:cubicBezTo>
                  <a:cubicBezTo>
                    <a:pt x="196" y="796"/>
                    <a:pt x="202" y="796"/>
                    <a:pt x="208" y="795"/>
                  </a:cubicBezTo>
                  <a:cubicBezTo>
                    <a:pt x="215" y="794"/>
                    <a:pt x="219" y="792"/>
                    <a:pt x="224" y="789"/>
                  </a:cubicBezTo>
                  <a:cubicBezTo>
                    <a:pt x="224" y="790"/>
                    <a:pt x="224" y="791"/>
                    <a:pt x="224" y="792"/>
                  </a:cubicBezTo>
                  <a:cubicBezTo>
                    <a:pt x="228" y="798"/>
                    <a:pt x="233" y="802"/>
                    <a:pt x="235" y="804"/>
                  </a:cubicBezTo>
                  <a:cubicBezTo>
                    <a:pt x="238" y="807"/>
                    <a:pt x="247" y="811"/>
                    <a:pt x="252" y="812"/>
                  </a:cubicBezTo>
                  <a:cubicBezTo>
                    <a:pt x="253" y="816"/>
                    <a:pt x="253" y="820"/>
                    <a:pt x="253" y="825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1"/>
                    <a:pt x="253" y="832"/>
                  </a:cubicBezTo>
                  <a:cubicBezTo>
                    <a:pt x="252" y="838"/>
                    <a:pt x="252" y="838"/>
                    <a:pt x="252" y="838"/>
                  </a:cubicBezTo>
                  <a:cubicBezTo>
                    <a:pt x="258" y="837"/>
                    <a:pt x="258" y="837"/>
                    <a:pt x="258" y="837"/>
                  </a:cubicBezTo>
                  <a:cubicBezTo>
                    <a:pt x="259" y="836"/>
                    <a:pt x="260" y="836"/>
                    <a:pt x="261" y="836"/>
                  </a:cubicBezTo>
                  <a:cubicBezTo>
                    <a:pt x="267" y="835"/>
                    <a:pt x="276" y="833"/>
                    <a:pt x="283" y="821"/>
                  </a:cubicBezTo>
                  <a:cubicBezTo>
                    <a:pt x="285" y="819"/>
                    <a:pt x="286" y="816"/>
                    <a:pt x="288" y="811"/>
                  </a:cubicBezTo>
                  <a:cubicBezTo>
                    <a:pt x="294" y="807"/>
                    <a:pt x="301" y="806"/>
                    <a:pt x="306" y="797"/>
                  </a:cubicBezTo>
                  <a:cubicBezTo>
                    <a:pt x="310" y="789"/>
                    <a:pt x="310" y="779"/>
                    <a:pt x="309" y="770"/>
                  </a:cubicBezTo>
                  <a:cubicBezTo>
                    <a:pt x="309" y="763"/>
                    <a:pt x="313" y="765"/>
                    <a:pt x="319" y="764"/>
                  </a:cubicBezTo>
                  <a:cubicBezTo>
                    <a:pt x="336" y="760"/>
                    <a:pt x="342" y="757"/>
                    <a:pt x="347" y="760"/>
                  </a:cubicBezTo>
                  <a:cubicBezTo>
                    <a:pt x="356" y="765"/>
                    <a:pt x="353" y="784"/>
                    <a:pt x="344" y="789"/>
                  </a:cubicBezTo>
                  <a:cubicBezTo>
                    <a:pt x="345" y="790"/>
                    <a:pt x="356" y="785"/>
                    <a:pt x="359" y="783"/>
                  </a:cubicBezTo>
                  <a:cubicBezTo>
                    <a:pt x="371" y="776"/>
                    <a:pt x="373" y="764"/>
                    <a:pt x="377" y="764"/>
                  </a:cubicBezTo>
                  <a:cubicBezTo>
                    <a:pt x="379" y="764"/>
                    <a:pt x="379" y="764"/>
                    <a:pt x="381" y="765"/>
                  </a:cubicBezTo>
                  <a:cubicBezTo>
                    <a:pt x="383" y="766"/>
                    <a:pt x="383" y="769"/>
                    <a:pt x="383" y="772"/>
                  </a:cubicBezTo>
                  <a:cubicBezTo>
                    <a:pt x="382" y="774"/>
                    <a:pt x="382" y="778"/>
                    <a:pt x="383" y="782"/>
                  </a:cubicBezTo>
                  <a:cubicBezTo>
                    <a:pt x="385" y="797"/>
                    <a:pt x="401" y="822"/>
                    <a:pt x="408" y="821"/>
                  </a:cubicBezTo>
                  <a:cubicBezTo>
                    <a:pt x="409" y="811"/>
                    <a:pt x="409" y="813"/>
                    <a:pt x="409" y="806"/>
                  </a:cubicBezTo>
                  <a:cubicBezTo>
                    <a:pt x="409" y="801"/>
                    <a:pt x="409" y="798"/>
                    <a:pt x="409" y="793"/>
                  </a:cubicBezTo>
                  <a:cubicBezTo>
                    <a:pt x="410" y="788"/>
                    <a:pt x="410" y="781"/>
                    <a:pt x="413" y="778"/>
                  </a:cubicBezTo>
                  <a:cubicBezTo>
                    <a:pt x="417" y="773"/>
                    <a:pt x="427" y="768"/>
                    <a:pt x="431" y="765"/>
                  </a:cubicBezTo>
                  <a:cubicBezTo>
                    <a:pt x="435" y="762"/>
                    <a:pt x="445" y="754"/>
                    <a:pt x="445" y="753"/>
                  </a:cubicBezTo>
                  <a:cubicBezTo>
                    <a:pt x="448" y="761"/>
                    <a:pt x="452" y="769"/>
                    <a:pt x="459" y="775"/>
                  </a:cubicBezTo>
                  <a:cubicBezTo>
                    <a:pt x="462" y="778"/>
                    <a:pt x="481" y="794"/>
                    <a:pt x="484" y="785"/>
                  </a:cubicBezTo>
                  <a:cubicBezTo>
                    <a:pt x="475" y="767"/>
                    <a:pt x="475" y="748"/>
                    <a:pt x="481" y="743"/>
                  </a:cubicBezTo>
                  <a:cubicBezTo>
                    <a:pt x="486" y="739"/>
                    <a:pt x="491" y="736"/>
                    <a:pt x="496" y="732"/>
                  </a:cubicBezTo>
                  <a:cubicBezTo>
                    <a:pt x="507" y="746"/>
                    <a:pt x="556" y="782"/>
                    <a:pt x="571" y="791"/>
                  </a:cubicBezTo>
                  <a:cubicBezTo>
                    <a:pt x="579" y="795"/>
                    <a:pt x="633" y="838"/>
                    <a:pt x="638" y="842"/>
                  </a:cubicBezTo>
                  <a:cubicBezTo>
                    <a:pt x="626" y="841"/>
                    <a:pt x="610" y="840"/>
                    <a:pt x="602" y="840"/>
                  </a:cubicBezTo>
                  <a:cubicBezTo>
                    <a:pt x="596" y="840"/>
                    <a:pt x="606" y="847"/>
                    <a:pt x="615" y="856"/>
                  </a:cubicBezTo>
                  <a:cubicBezTo>
                    <a:pt x="624" y="864"/>
                    <a:pt x="634" y="874"/>
                    <a:pt x="636" y="877"/>
                  </a:cubicBezTo>
                  <a:cubicBezTo>
                    <a:pt x="642" y="884"/>
                    <a:pt x="654" y="895"/>
                    <a:pt x="657" y="905"/>
                  </a:cubicBezTo>
                  <a:cubicBezTo>
                    <a:pt x="657" y="905"/>
                    <a:pt x="657" y="906"/>
                    <a:pt x="657" y="906"/>
                  </a:cubicBezTo>
                  <a:cubicBezTo>
                    <a:pt x="654" y="906"/>
                    <a:pt x="651" y="905"/>
                    <a:pt x="650" y="905"/>
                  </a:cubicBezTo>
                  <a:cubicBezTo>
                    <a:pt x="645" y="904"/>
                    <a:pt x="634" y="903"/>
                    <a:pt x="629" y="902"/>
                  </a:cubicBezTo>
                  <a:cubicBezTo>
                    <a:pt x="617" y="901"/>
                    <a:pt x="602" y="900"/>
                    <a:pt x="590" y="900"/>
                  </a:cubicBezTo>
                  <a:cubicBezTo>
                    <a:pt x="565" y="899"/>
                    <a:pt x="540" y="902"/>
                    <a:pt x="517" y="905"/>
                  </a:cubicBezTo>
                  <a:cubicBezTo>
                    <a:pt x="497" y="906"/>
                    <a:pt x="469" y="916"/>
                    <a:pt x="450" y="908"/>
                  </a:cubicBezTo>
                  <a:cubicBezTo>
                    <a:pt x="441" y="904"/>
                    <a:pt x="429" y="898"/>
                    <a:pt x="429" y="886"/>
                  </a:cubicBezTo>
                  <a:cubicBezTo>
                    <a:pt x="429" y="878"/>
                    <a:pt x="437" y="875"/>
                    <a:pt x="443" y="871"/>
                  </a:cubicBezTo>
                  <a:cubicBezTo>
                    <a:pt x="436" y="867"/>
                    <a:pt x="423" y="867"/>
                    <a:pt x="414" y="869"/>
                  </a:cubicBezTo>
                  <a:cubicBezTo>
                    <a:pt x="408" y="870"/>
                    <a:pt x="402" y="872"/>
                    <a:pt x="395" y="876"/>
                  </a:cubicBezTo>
                  <a:cubicBezTo>
                    <a:pt x="387" y="880"/>
                    <a:pt x="374" y="896"/>
                    <a:pt x="374" y="904"/>
                  </a:cubicBezTo>
                  <a:cubicBezTo>
                    <a:pt x="374" y="910"/>
                    <a:pt x="375" y="918"/>
                    <a:pt x="374" y="919"/>
                  </a:cubicBezTo>
                  <a:cubicBezTo>
                    <a:pt x="373" y="920"/>
                    <a:pt x="371" y="919"/>
                    <a:pt x="368" y="918"/>
                  </a:cubicBezTo>
                  <a:cubicBezTo>
                    <a:pt x="360" y="917"/>
                    <a:pt x="348" y="918"/>
                    <a:pt x="338" y="918"/>
                  </a:cubicBezTo>
                  <a:cubicBezTo>
                    <a:pt x="322" y="919"/>
                    <a:pt x="305" y="929"/>
                    <a:pt x="292" y="937"/>
                  </a:cubicBezTo>
                  <a:cubicBezTo>
                    <a:pt x="286" y="940"/>
                    <a:pt x="247" y="973"/>
                    <a:pt x="244" y="985"/>
                  </a:cubicBezTo>
                  <a:cubicBezTo>
                    <a:pt x="244" y="986"/>
                    <a:pt x="245" y="990"/>
                    <a:pt x="247" y="989"/>
                  </a:cubicBezTo>
                  <a:cubicBezTo>
                    <a:pt x="272" y="977"/>
                    <a:pt x="309" y="975"/>
                    <a:pt x="338" y="981"/>
                  </a:cubicBezTo>
                  <a:cubicBezTo>
                    <a:pt x="357" y="985"/>
                    <a:pt x="377" y="985"/>
                    <a:pt x="394" y="988"/>
                  </a:cubicBezTo>
                  <a:cubicBezTo>
                    <a:pt x="398" y="994"/>
                    <a:pt x="389" y="1002"/>
                    <a:pt x="385" y="1010"/>
                  </a:cubicBezTo>
                  <a:cubicBezTo>
                    <a:pt x="382" y="1017"/>
                    <a:pt x="376" y="1033"/>
                    <a:pt x="373" y="1041"/>
                  </a:cubicBezTo>
                  <a:cubicBezTo>
                    <a:pt x="369" y="1055"/>
                    <a:pt x="368" y="1069"/>
                    <a:pt x="362" y="1088"/>
                  </a:cubicBezTo>
                  <a:cubicBezTo>
                    <a:pt x="357" y="1102"/>
                    <a:pt x="342" y="1111"/>
                    <a:pt x="315" y="1115"/>
                  </a:cubicBezTo>
                  <a:cubicBezTo>
                    <a:pt x="304" y="1116"/>
                    <a:pt x="296" y="1116"/>
                    <a:pt x="287" y="1116"/>
                  </a:cubicBezTo>
                  <a:cubicBezTo>
                    <a:pt x="273" y="1115"/>
                    <a:pt x="264" y="1116"/>
                    <a:pt x="263" y="1102"/>
                  </a:cubicBezTo>
                  <a:cubicBezTo>
                    <a:pt x="262" y="1092"/>
                    <a:pt x="260" y="1078"/>
                    <a:pt x="254" y="1069"/>
                  </a:cubicBezTo>
                  <a:cubicBezTo>
                    <a:pt x="248" y="1059"/>
                    <a:pt x="240" y="1052"/>
                    <a:pt x="230" y="1052"/>
                  </a:cubicBezTo>
                  <a:cubicBezTo>
                    <a:pt x="221" y="1035"/>
                    <a:pt x="195" y="1023"/>
                    <a:pt x="189" y="1022"/>
                  </a:cubicBezTo>
                  <a:cubicBezTo>
                    <a:pt x="183" y="1021"/>
                    <a:pt x="183" y="1021"/>
                    <a:pt x="183" y="1021"/>
                  </a:cubicBezTo>
                  <a:cubicBezTo>
                    <a:pt x="184" y="1028"/>
                    <a:pt x="184" y="1028"/>
                    <a:pt x="184" y="1028"/>
                  </a:cubicBezTo>
                  <a:cubicBezTo>
                    <a:pt x="185" y="1031"/>
                    <a:pt x="185" y="1033"/>
                    <a:pt x="186" y="1035"/>
                  </a:cubicBezTo>
                  <a:cubicBezTo>
                    <a:pt x="186" y="1038"/>
                    <a:pt x="186" y="1038"/>
                    <a:pt x="186" y="1039"/>
                  </a:cubicBezTo>
                  <a:cubicBezTo>
                    <a:pt x="186" y="1040"/>
                    <a:pt x="186" y="1041"/>
                    <a:pt x="186" y="1043"/>
                  </a:cubicBezTo>
                  <a:cubicBezTo>
                    <a:pt x="186" y="1044"/>
                    <a:pt x="186" y="1044"/>
                    <a:pt x="186" y="1044"/>
                  </a:cubicBezTo>
                  <a:cubicBezTo>
                    <a:pt x="187" y="1049"/>
                    <a:pt x="187" y="1052"/>
                    <a:pt x="186" y="1060"/>
                  </a:cubicBezTo>
                  <a:cubicBezTo>
                    <a:pt x="184" y="1062"/>
                    <a:pt x="181" y="1064"/>
                    <a:pt x="179" y="1065"/>
                  </a:cubicBezTo>
                  <a:cubicBezTo>
                    <a:pt x="176" y="1068"/>
                    <a:pt x="173" y="1074"/>
                    <a:pt x="171" y="1077"/>
                  </a:cubicBezTo>
                  <a:cubicBezTo>
                    <a:pt x="170" y="1079"/>
                    <a:pt x="169" y="1081"/>
                    <a:pt x="168" y="1086"/>
                  </a:cubicBezTo>
                  <a:cubicBezTo>
                    <a:pt x="162" y="1084"/>
                    <a:pt x="158" y="1082"/>
                    <a:pt x="154" y="1082"/>
                  </a:cubicBezTo>
                  <a:cubicBezTo>
                    <a:pt x="139" y="1083"/>
                    <a:pt x="134" y="1088"/>
                    <a:pt x="126" y="1098"/>
                  </a:cubicBezTo>
                  <a:cubicBezTo>
                    <a:pt x="126" y="1098"/>
                    <a:pt x="126" y="1098"/>
                    <a:pt x="126" y="1098"/>
                  </a:cubicBezTo>
                  <a:cubicBezTo>
                    <a:pt x="117" y="1097"/>
                    <a:pt x="99" y="1103"/>
                    <a:pt x="91" y="1109"/>
                  </a:cubicBezTo>
                  <a:cubicBezTo>
                    <a:pt x="89" y="1111"/>
                    <a:pt x="86" y="1114"/>
                    <a:pt x="84" y="1118"/>
                  </a:cubicBezTo>
                  <a:cubicBezTo>
                    <a:pt x="80" y="1124"/>
                    <a:pt x="80" y="1124"/>
                    <a:pt x="80" y="1124"/>
                  </a:cubicBezTo>
                  <a:cubicBezTo>
                    <a:pt x="87" y="1125"/>
                    <a:pt x="87" y="1125"/>
                    <a:pt x="87" y="1125"/>
                  </a:cubicBezTo>
                  <a:cubicBezTo>
                    <a:pt x="97" y="1125"/>
                    <a:pt x="103" y="1127"/>
                    <a:pt x="112" y="1133"/>
                  </a:cubicBezTo>
                  <a:cubicBezTo>
                    <a:pt x="111" y="1143"/>
                    <a:pt x="112" y="1156"/>
                    <a:pt x="118" y="1167"/>
                  </a:cubicBezTo>
                  <a:cubicBezTo>
                    <a:pt x="124" y="1179"/>
                    <a:pt x="133" y="1187"/>
                    <a:pt x="152" y="1185"/>
                  </a:cubicBezTo>
                  <a:cubicBezTo>
                    <a:pt x="150" y="1190"/>
                    <a:pt x="148" y="1194"/>
                    <a:pt x="147" y="1197"/>
                  </a:cubicBezTo>
                  <a:cubicBezTo>
                    <a:pt x="147" y="1206"/>
                    <a:pt x="148" y="1212"/>
                    <a:pt x="150" y="1218"/>
                  </a:cubicBezTo>
                  <a:cubicBezTo>
                    <a:pt x="145" y="1232"/>
                    <a:pt x="147" y="1248"/>
                    <a:pt x="147" y="1252"/>
                  </a:cubicBezTo>
                  <a:cubicBezTo>
                    <a:pt x="148" y="1259"/>
                    <a:pt x="148" y="1259"/>
                    <a:pt x="148" y="1259"/>
                  </a:cubicBezTo>
                  <a:cubicBezTo>
                    <a:pt x="154" y="1255"/>
                    <a:pt x="154" y="1255"/>
                    <a:pt x="154" y="1255"/>
                  </a:cubicBezTo>
                  <a:cubicBezTo>
                    <a:pt x="157" y="1253"/>
                    <a:pt x="158" y="1252"/>
                    <a:pt x="169" y="1247"/>
                  </a:cubicBezTo>
                  <a:cubicBezTo>
                    <a:pt x="170" y="1246"/>
                    <a:pt x="171" y="1246"/>
                    <a:pt x="171" y="1246"/>
                  </a:cubicBezTo>
                  <a:cubicBezTo>
                    <a:pt x="181" y="1260"/>
                    <a:pt x="205" y="1262"/>
                    <a:pt x="220" y="1252"/>
                  </a:cubicBezTo>
                  <a:cubicBezTo>
                    <a:pt x="227" y="1247"/>
                    <a:pt x="232" y="1235"/>
                    <a:pt x="239" y="1230"/>
                  </a:cubicBezTo>
                  <a:cubicBezTo>
                    <a:pt x="246" y="1226"/>
                    <a:pt x="254" y="1225"/>
                    <a:pt x="262" y="1227"/>
                  </a:cubicBezTo>
                  <a:cubicBezTo>
                    <a:pt x="261" y="1229"/>
                    <a:pt x="262" y="1231"/>
                    <a:pt x="262" y="1233"/>
                  </a:cubicBezTo>
                  <a:cubicBezTo>
                    <a:pt x="263" y="1237"/>
                    <a:pt x="265" y="1243"/>
                    <a:pt x="268" y="1246"/>
                  </a:cubicBezTo>
                  <a:cubicBezTo>
                    <a:pt x="271" y="1249"/>
                    <a:pt x="277" y="1254"/>
                    <a:pt x="281" y="1257"/>
                  </a:cubicBezTo>
                  <a:cubicBezTo>
                    <a:pt x="281" y="1259"/>
                    <a:pt x="280" y="1260"/>
                    <a:pt x="281" y="1262"/>
                  </a:cubicBezTo>
                  <a:cubicBezTo>
                    <a:pt x="282" y="1267"/>
                    <a:pt x="281" y="1273"/>
                    <a:pt x="280" y="1278"/>
                  </a:cubicBezTo>
                  <a:cubicBezTo>
                    <a:pt x="279" y="1279"/>
                    <a:pt x="279" y="1279"/>
                    <a:pt x="279" y="1279"/>
                  </a:cubicBezTo>
                  <a:cubicBezTo>
                    <a:pt x="279" y="1281"/>
                    <a:pt x="279" y="1283"/>
                    <a:pt x="278" y="1283"/>
                  </a:cubicBezTo>
                  <a:cubicBezTo>
                    <a:pt x="278" y="1284"/>
                    <a:pt x="278" y="1285"/>
                    <a:pt x="277" y="1286"/>
                  </a:cubicBezTo>
                  <a:cubicBezTo>
                    <a:pt x="274" y="1293"/>
                    <a:pt x="274" y="1293"/>
                    <a:pt x="274" y="1293"/>
                  </a:cubicBezTo>
                  <a:cubicBezTo>
                    <a:pt x="281" y="1292"/>
                    <a:pt x="281" y="1292"/>
                    <a:pt x="281" y="1292"/>
                  </a:cubicBezTo>
                  <a:cubicBezTo>
                    <a:pt x="289" y="1292"/>
                    <a:pt x="300" y="1289"/>
                    <a:pt x="310" y="1277"/>
                  </a:cubicBezTo>
                  <a:cubicBezTo>
                    <a:pt x="312" y="1275"/>
                    <a:pt x="315" y="1271"/>
                    <a:pt x="317" y="1267"/>
                  </a:cubicBezTo>
                  <a:cubicBezTo>
                    <a:pt x="334" y="1266"/>
                    <a:pt x="345" y="1246"/>
                    <a:pt x="346" y="1231"/>
                  </a:cubicBezTo>
                  <a:cubicBezTo>
                    <a:pt x="351" y="1231"/>
                    <a:pt x="354" y="1229"/>
                    <a:pt x="358" y="1227"/>
                  </a:cubicBezTo>
                  <a:cubicBezTo>
                    <a:pt x="370" y="1248"/>
                    <a:pt x="395" y="1271"/>
                    <a:pt x="421" y="1272"/>
                  </a:cubicBezTo>
                  <a:cubicBezTo>
                    <a:pt x="415" y="1264"/>
                    <a:pt x="401" y="1246"/>
                    <a:pt x="401" y="1236"/>
                  </a:cubicBezTo>
                  <a:cubicBezTo>
                    <a:pt x="407" y="1239"/>
                    <a:pt x="413" y="1244"/>
                    <a:pt x="421" y="1247"/>
                  </a:cubicBezTo>
                  <a:cubicBezTo>
                    <a:pt x="427" y="1250"/>
                    <a:pt x="433" y="1250"/>
                    <a:pt x="440" y="1249"/>
                  </a:cubicBezTo>
                  <a:cubicBezTo>
                    <a:pt x="444" y="1249"/>
                    <a:pt x="450" y="1246"/>
                    <a:pt x="453" y="1245"/>
                  </a:cubicBezTo>
                  <a:cubicBezTo>
                    <a:pt x="448" y="1240"/>
                    <a:pt x="445" y="1238"/>
                    <a:pt x="443" y="1236"/>
                  </a:cubicBezTo>
                  <a:cubicBezTo>
                    <a:pt x="439" y="1233"/>
                    <a:pt x="435" y="1229"/>
                    <a:pt x="431" y="1225"/>
                  </a:cubicBezTo>
                  <a:cubicBezTo>
                    <a:pt x="430" y="1224"/>
                    <a:pt x="426" y="1219"/>
                    <a:pt x="426" y="1218"/>
                  </a:cubicBezTo>
                  <a:cubicBezTo>
                    <a:pt x="437" y="1215"/>
                    <a:pt x="465" y="1216"/>
                    <a:pt x="480" y="1216"/>
                  </a:cubicBezTo>
                  <a:cubicBezTo>
                    <a:pt x="485" y="1215"/>
                    <a:pt x="490" y="1211"/>
                    <a:pt x="493" y="1211"/>
                  </a:cubicBezTo>
                  <a:cubicBezTo>
                    <a:pt x="499" y="1211"/>
                    <a:pt x="505" y="1211"/>
                    <a:pt x="511" y="1210"/>
                  </a:cubicBezTo>
                  <a:cubicBezTo>
                    <a:pt x="514" y="1210"/>
                    <a:pt x="517" y="1209"/>
                    <a:pt x="521" y="1208"/>
                  </a:cubicBezTo>
                  <a:cubicBezTo>
                    <a:pt x="523" y="1207"/>
                    <a:pt x="529" y="1206"/>
                    <a:pt x="532" y="1205"/>
                  </a:cubicBezTo>
                  <a:cubicBezTo>
                    <a:pt x="532" y="1200"/>
                    <a:pt x="524" y="1193"/>
                    <a:pt x="520" y="1189"/>
                  </a:cubicBezTo>
                  <a:cubicBezTo>
                    <a:pt x="512" y="1183"/>
                    <a:pt x="507" y="1172"/>
                    <a:pt x="506" y="1158"/>
                  </a:cubicBezTo>
                  <a:cubicBezTo>
                    <a:pt x="506" y="1151"/>
                    <a:pt x="506" y="1148"/>
                    <a:pt x="506" y="1142"/>
                  </a:cubicBezTo>
                  <a:cubicBezTo>
                    <a:pt x="506" y="1141"/>
                    <a:pt x="507" y="1136"/>
                    <a:pt x="507" y="1134"/>
                  </a:cubicBezTo>
                  <a:cubicBezTo>
                    <a:pt x="508" y="1131"/>
                    <a:pt x="509" y="1123"/>
                    <a:pt x="510" y="1120"/>
                  </a:cubicBezTo>
                  <a:cubicBezTo>
                    <a:pt x="512" y="1114"/>
                    <a:pt x="514" y="1104"/>
                    <a:pt x="515" y="1100"/>
                  </a:cubicBezTo>
                  <a:cubicBezTo>
                    <a:pt x="517" y="1092"/>
                    <a:pt x="517" y="1079"/>
                    <a:pt x="517" y="1074"/>
                  </a:cubicBezTo>
                  <a:cubicBezTo>
                    <a:pt x="558" y="1072"/>
                    <a:pt x="624" y="1065"/>
                    <a:pt x="661" y="1049"/>
                  </a:cubicBezTo>
                  <a:cubicBezTo>
                    <a:pt x="658" y="1066"/>
                    <a:pt x="654" y="1082"/>
                    <a:pt x="653" y="1090"/>
                  </a:cubicBezTo>
                  <a:cubicBezTo>
                    <a:pt x="649" y="1111"/>
                    <a:pt x="643" y="1136"/>
                    <a:pt x="631" y="1149"/>
                  </a:cubicBezTo>
                  <a:cubicBezTo>
                    <a:pt x="627" y="1155"/>
                    <a:pt x="609" y="1164"/>
                    <a:pt x="598" y="1164"/>
                  </a:cubicBezTo>
                  <a:cubicBezTo>
                    <a:pt x="589" y="1163"/>
                    <a:pt x="582" y="1145"/>
                    <a:pt x="574" y="1149"/>
                  </a:cubicBezTo>
                  <a:cubicBezTo>
                    <a:pt x="570" y="1176"/>
                    <a:pt x="578" y="1202"/>
                    <a:pt x="620" y="1203"/>
                  </a:cubicBezTo>
                  <a:cubicBezTo>
                    <a:pt x="625" y="1203"/>
                    <a:pt x="629" y="1201"/>
                    <a:pt x="631" y="1202"/>
                  </a:cubicBezTo>
                  <a:cubicBezTo>
                    <a:pt x="632" y="1204"/>
                    <a:pt x="627" y="1208"/>
                    <a:pt x="625" y="1213"/>
                  </a:cubicBezTo>
                  <a:cubicBezTo>
                    <a:pt x="617" y="1229"/>
                    <a:pt x="612" y="1279"/>
                    <a:pt x="624" y="1300"/>
                  </a:cubicBezTo>
                  <a:cubicBezTo>
                    <a:pt x="624" y="1301"/>
                    <a:pt x="651" y="1353"/>
                    <a:pt x="651" y="1326"/>
                  </a:cubicBezTo>
                  <a:cubicBezTo>
                    <a:pt x="651" y="1298"/>
                    <a:pt x="659" y="1271"/>
                    <a:pt x="678" y="1251"/>
                  </a:cubicBezTo>
                  <a:cubicBezTo>
                    <a:pt x="687" y="1243"/>
                    <a:pt x="694" y="1227"/>
                    <a:pt x="701" y="1210"/>
                  </a:cubicBezTo>
                  <a:cubicBezTo>
                    <a:pt x="704" y="1214"/>
                    <a:pt x="711" y="1223"/>
                    <a:pt x="712" y="1225"/>
                  </a:cubicBezTo>
                  <a:cubicBezTo>
                    <a:pt x="716" y="1229"/>
                    <a:pt x="724" y="1240"/>
                    <a:pt x="728" y="1244"/>
                  </a:cubicBezTo>
                  <a:cubicBezTo>
                    <a:pt x="743" y="1260"/>
                    <a:pt x="743" y="1266"/>
                    <a:pt x="731" y="1287"/>
                  </a:cubicBezTo>
                  <a:cubicBezTo>
                    <a:pt x="724" y="1298"/>
                    <a:pt x="713" y="1313"/>
                    <a:pt x="701" y="1330"/>
                  </a:cubicBezTo>
                  <a:cubicBezTo>
                    <a:pt x="689" y="1347"/>
                    <a:pt x="675" y="1360"/>
                    <a:pt x="660" y="1363"/>
                  </a:cubicBezTo>
                  <a:cubicBezTo>
                    <a:pt x="652" y="1364"/>
                    <a:pt x="640" y="1359"/>
                    <a:pt x="628" y="1361"/>
                  </a:cubicBezTo>
                  <a:cubicBezTo>
                    <a:pt x="617" y="1362"/>
                    <a:pt x="611" y="1367"/>
                    <a:pt x="606" y="1377"/>
                  </a:cubicBezTo>
                  <a:cubicBezTo>
                    <a:pt x="607" y="1378"/>
                    <a:pt x="607" y="1378"/>
                    <a:pt x="607" y="1378"/>
                  </a:cubicBezTo>
                  <a:cubicBezTo>
                    <a:pt x="600" y="1376"/>
                    <a:pt x="592" y="1377"/>
                    <a:pt x="584" y="1380"/>
                  </a:cubicBezTo>
                  <a:cubicBezTo>
                    <a:pt x="569" y="1385"/>
                    <a:pt x="557" y="1397"/>
                    <a:pt x="555" y="1408"/>
                  </a:cubicBezTo>
                  <a:cubicBezTo>
                    <a:pt x="553" y="1414"/>
                    <a:pt x="553" y="1414"/>
                    <a:pt x="553" y="1414"/>
                  </a:cubicBezTo>
                  <a:cubicBezTo>
                    <a:pt x="560" y="1413"/>
                    <a:pt x="560" y="1413"/>
                    <a:pt x="560" y="1413"/>
                  </a:cubicBezTo>
                  <a:cubicBezTo>
                    <a:pt x="569" y="1411"/>
                    <a:pt x="570" y="1411"/>
                    <a:pt x="572" y="1412"/>
                  </a:cubicBezTo>
                  <a:cubicBezTo>
                    <a:pt x="574" y="1412"/>
                    <a:pt x="575" y="1412"/>
                    <a:pt x="577" y="1412"/>
                  </a:cubicBezTo>
                  <a:cubicBezTo>
                    <a:pt x="579" y="1413"/>
                    <a:pt x="580" y="1413"/>
                    <a:pt x="583" y="1415"/>
                  </a:cubicBezTo>
                  <a:cubicBezTo>
                    <a:pt x="585" y="1416"/>
                    <a:pt x="588" y="1417"/>
                    <a:pt x="593" y="1419"/>
                  </a:cubicBezTo>
                  <a:cubicBezTo>
                    <a:pt x="593" y="1427"/>
                    <a:pt x="593" y="1431"/>
                    <a:pt x="597" y="1438"/>
                  </a:cubicBezTo>
                  <a:cubicBezTo>
                    <a:pt x="600" y="1444"/>
                    <a:pt x="605" y="1444"/>
                    <a:pt x="601" y="1450"/>
                  </a:cubicBezTo>
                  <a:cubicBezTo>
                    <a:pt x="596" y="1457"/>
                    <a:pt x="591" y="1463"/>
                    <a:pt x="591" y="1473"/>
                  </a:cubicBezTo>
                  <a:cubicBezTo>
                    <a:pt x="591" y="1478"/>
                    <a:pt x="592" y="1482"/>
                    <a:pt x="593" y="1485"/>
                  </a:cubicBezTo>
                  <a:cubicBezTo>
                    <a:pt x="594" y="1486"/>
                    <a:pt x="596" y="1493"/>
                    <a:pt x="598" y="1495"/>
                  </a:cubicBezTo>
                  <a:cubicBezTo>
                    <a:pt x="597" y="1495"/>
                    <a:pt x="597" y="1495"/>
                    <a:pt x="597" y="1495"/>
                  </a:cubicBezTo>
                  <a:cubicBezTo>
                    <a:pt x="593" y="1503"/>
                    <a:pt x="592" y="1522"/>
                    <a:pt x="595" y="1532"/>
                  </a:cubicBezTo>
                  <a:cubicBezTo>
                    <a:pt x="596" y="1535"/>
                    <a:pt x="599" y="1540"/>
                    <a:pt x="602" y="1543"/>
                  </a:cubicBezTo>
                  <a:cubicBezTo>
                    <a:pt x="606" y="1548"/>
                    <a:pt x="606" y="1548"/>
                    <a:pt x="606" y="1548"/>
                  </a:cubicBezTo>
                  <a:cubicBezTo>
                    <a:pt x="609" y="1542"/>
                    <a:pt x="609" y="1542"/>
                    <a:pt x="609" y="1542"/>
                  </a:cubicBezTo>
                  <a:cubicBezTo>
                    <a:pt x="613" y="1534"/>
                    <a:pt x="618" y="1528"/>
                    <a:pt x="627" y="1522"/>
                  </a:cubicBezTo>
                  <a:cubicBezTo>
                    <a:pt x="640" y="1534"/>
                    <a:pt x="670" y="1528"/>
                    <a:pt x="682" y="1517"/>
                  </a:cubicBezTo>
                  <a:cubicBezTo>
                    <a:pt x="686" y="1512"/>
                    <a:pt x="690" y="1505"/>
                    <a:pt x="694" y="1501"/>
                  </a:cubicBezTo>
                  <a:cubicBezTo>
                    <a:pt x="696" y="1498"/>
                    <a:pt x="701" y="1504"/>
                    <a:pt x="703" y="1506"/>
                  </a:cubicBezTo>
                  <a:cubicBezTo>
                    <a:pt x="704" y="1507"/>
                    <a:pt x="709" y="1511"/>
                    <a:pt x="711" y="1512"/>
                  </a:cubicBezTo>
                  <a:cubicBezTo>
                    <a:pt x="713" y="1519"/>
                    <a:pt x="718" y="1527"/>
                    <a:pt x="725" y="1536"/>
                  </a:cubicBezTo>
                  <a:cubicBezTo>
                    <a:pt x="731" y="1544"/>
                    <a:pt x="731" y="1544"/>
                    <a:pt x="731" y="1544"/>
                  </a:cubicBezTo>
                  <a:cubicBezTo>
                    <a:pt x="733" y="1535"/>
                    <a:pt x="733" y="1535"/>
                    <a:pt x="733" y="1535"/>
                  </a:cubicBezTo>
                  <a:cubicBezTo>
                    <a:pt x="734" y="1533"/>
                    <a:pt x="735" y="1531"/>
                    <a:pt x="737" y="1528"/>
                  </a:cubicBezTo>
                  <a:cubicBezTo>
                    <a:pt x="739" y="1526"/>
                    <a:pt x="741" y="1523"/>
                    <a:pt x="743" y="1520"/>
                  </a:cubicBezTo>
                  <a:cubicBezTo>
                    <a:pt x="744" y="1518"/>
                    <a:pt x="745" y="1517"/>
                    <a:pt x="747" y="1515"/>
                  </a:cubicBezTo>
                  <a:cubicBezTo>
                    <a:pt x="749" y="1513"/>
                    <a:pt x="750" y="1511"/>
                    <a:pt x="752" y="1509"/>
                  </a:cubicBezTo>
                  <a:cubicBezTo>
                    <a:pt x="780" y="1507"/>
                    <a:pt x="803" y="1475"/>
                    <a:pt x="791" y="1445"/>
                  </a:cubicBezTo>
                  <a:cubicBezTo>
                    <a:pt x="789" y="1441"/>
                    <a:pt x="785" y="1438"/>
                    <a:pt x="781" y="1435"/>
                  </a:cubicBezTo>
                  <a:cubicBezTo>
                    <a:pt x="782" y="1435"/>
                    <a:pt x="787" y="1431"/>
                    <a:pt x="788" y="1430"/>
                  </a:cubicBezTo>
                  <a:cubicBezTo>
                    <a:pt x="791" y="1428"/>
                    <a:pt x="794" y="1424"/>
                    <a:pt x="795" y="1421"/>
                  </a:cubicBezTo>
                  <a:cubicBezTo>
                    <a:pt x="801" y="1424"/>
                    <a:pt x="807" y="1427"/>
                    <a:pt x="816" y="1426"/>
                  </a:cubicBezTo>
                  <a:cubicBezTo>
                    <a:pt x="819" y="1425"/>
                    <a:pt x="823" y="1425"/>
                    <a:pt x="827" y="1424"/>
                  </a:cubicBezTo>
                  <a:cubicBezTo>
                    <a:pt x="831" y="1423"/>
                    <a:pt x="835" y="1422"/>
                    <a:pt x="838" y="1420"/>
                  </a:cubicBezTo>
                  <a:cubicBezTo>
                    <a:pt x="839" y="1423"/>
                    <a:pt x="841" y="1426"/>
                    <a:pt x="843" y="1428"/>
                  </a:cubicBezTo>
                  <a:cubicBezTo>
                    <a:pt x="844" y="1429"/>
                    <a:pt x="845" y="1430"/>
                    <a:pt x="845" y="1431"/>
                  </a:cubicBezTo>
                  <a:cubicBezTo>
                    <a:pt x="849" y="1436"/>
                    <a:pt x="849" y="1436"/>
                    <a:pt x="849" y="1436"/>
                  </a:cubicBezTo>
                  <a:cubicBezTo>
                    <a:pt x="853" y="1431"/>
                    <a:pt x="853" y="1431"/>
                    <a:pt x="853" y="1431"/>
                  </a:cubicBezTo>
                  <a:cubicBezTo>
                    <a:pt x="858" y="1424"/>
                    <a:pt x="861" y="1421"/>
                    <a:pt x="861" y="1405"/>
                  </a:cubicBezTo>
                  <a:cubicBezTo>
                    <a:pt x="862" y="1398"/>
                    <a:pt x="859" y="1390"/>
                    <a:pt x="856" y="1385"/>
                  </a:cubicBezTo>
                  <a:cubicBezTo>
                    <a:pt x="856" y="1381"/>
                    <a:pt x="855" y="1377"/>
                    <a:pt x="855" y="1374"/>
                  </a:cubicBezTo>
                  <a:cubicBezTo>
                    <a:pt x="854" y="1372"/>
                    <a:pt x="851" y="1366"/>
                    <a:pt x="850" y="1366"/>
                  </a:cubicBezTo>
                  <a:cubicBezTo>
                    <a:pt x="846" y="1361"/>
                    <a:pt x="863" y="1357"/>
                    <a:pt x="871" y="1354"/>
                  </a:cubicBezTo>
                  <a:cubicBezTo>
                    <a:pt x="877" y="1352"/>
                    <a:pt x="887" y="1345"/>
                    <a:pt x="889" y="1341"/>
                  </a:cubicBezTo>
                  <a:cubicBezTo>
                    <a:pt x="889" y="1340"/>
                    <a:pt x="890" y="1339"/>
                    <a:pt x="889" y="1339"/>
                  </a:cubicBezTo>
                  <a:cubicBezTo>
                    <a:pt x="888" y="1339"/>
                    <a:pt x="879" y="1337"/>
                    <a:pt x="877" y="1336"/>
                  </a:cubicBezTo>
                  <a:cubicBezTo>
                    <a:pt x="879" y="1335"/>
                    <a:pt x="897" y="1328"/>
                    <a:pt x="899" y="1326"/>
                  </a:cubicBezTo>
                  <a:cubicBezTo>
                    <a:pt x="903" y="1322"/>
                    <a:pt x="906" y="1318"/>
                    <a:pt x="908" y="1315"/>
                  </a:cubicBezTo>
                  <a:cubicBezTo>
                    <a:pt x="910" y="1313"/>
                    <a:pt x="911" y="1313"/>
                    <a:pt x="910" y="1311"/>
                  </a:cubicBezTo>
                  <a:cubicBezTo>
                    <a:pt x="910" y="1310"/>
                    <a:pt x="908" y="1310"/>
                    <a:pt x="907" y="1310"/>
                  </a:cubicBezTo>
                  <a:cubicBezTo>
                    <a:pt x="904" y="1309"/>
                    <a:pt x="899" y="1309"/>
                    <a:pt x="894" y="1308"/>
                  </a:cubicBezTo>
                  <a:cubicBezTo>
                    <a:pt x="893" y="1308"/>
                    <a:pt x="881" y="1308"/>
                    <a:pt x="879" y="1305"/>
                  </a:cubicBezTo>
                  <a:cubicBezTo>
                    <a:pt x="878" y="1303"/>
                    <a:pt x="887" y="1301"/>
                    <a:pt x="888" y="1300"/>
                  </a:cubicBezTo>
                  <a:cubicBezTo>
                    <a:pt x="894" y="1297"/>
                    <a:pt x="899" y="1293"/>
                    <a:pt x="903" y="1289"/>
                  </a:cubicBezTo>
                  <a:cubicBezTo>
                    <a:pt x="905" y="1286"/>
                    <a:pt x="907" y="1284"/>
                    <a:pt x="909" y="1281"/>
                  </a:cubicBezTo>
                  <a:cubicBezTo>
                    <a:pt x="909" y="1280"/>
                    <a:pt x="910" y="1277"/>
                    <a:pt x="911" y="1275"/>
                  </a:cubicBezTo>
                  <a:cubicBezTo>
                    <a:pt x="918" y="1274"/>
                    <a:pt x="933" y="1259"/>
                    <a:pt x="936" y="1249"/>
                  </a:cubicBezTo>
                  <a:cubicBezTo>
                    <a:pt x="937" y="1247"/>
                    <a:pt x="937" y="1246"/>
                    <a:pt x="937" y="1245"/>
                  </a:cubicBezTo>
                  <a:cubicBezTo>
                    <a:pt x="937" y="1243"/>
                    <a:pt x="936" y="1243"/>
                    <a:pt x="934" y="1243"/>
                  </a:cubicBezTo>
                  <a:cubicBezTo>
                    <a:pt x="930" y="1244"/>
                    <a:pt x="924" y="1246"/>
                    <a:pt x="921" y="1246"/>
                  </a:cubicBezTo>
                  <a:cubicBezTo>
                    <a:pt x="908" y="1247"/>
                    <a:pt x="919" y="1238"/>
                    <a:pt x="927" y="1228"/>
                  </a:cubicBezTo>
                  <a:cubicBezTo>
                    <a:pt x="928" y="1222"/>
                    <a:pt x="933" y="1216"/>
                    <a:pt x="936" y="1212"/>
                  </a:cubicBezTo>
                  <a:cubicBezTo>
                    <a:pt x="944" y="1202"/>
                    <a:pt x="947" y="1197"/>
                    <a:pt x="947" y="1189"/>
                  </a:cubicBezTo>
                  <a:cubicBezTo>
                    <a:pt x="947" y="1187"/>
                    <a:pt x="947" y="1184"/>
                    <a:pt x="945" y="1183"/>
                  </a:cubicBezTo>
                  <a:cubicBezTo>
                    <a:pt x="944" y="1182"/>
                    <a:pt x="942" y="1182"/>
                    <a:pt x="941" y="1182"/>
                  </a:cubicBezTo>
                  <a:cubicBezTo>
                    <a:pt x="937" y="1182"/>
                    <a:pt x="934" y="1183"/>
                    <a:pt x="930" y="1183"/>
                  </a:cubicBezTo>
                  <a:cubicBezTo>
                    <a:pt x="929" y="1183"/>
                    <a:pt x="925" y="1184"/>
                    <a:pt x="923" y="1185"/>
                  </a:cubicBezTo>
                  <a:cubicBezTo>
                    <a:pt x="920" y="1185"/>
                    <a:pt x="915" y="1184"/>
                    <a:pt x="912" y="1184"/>
                  </a:cubicBezTo>
                  <a:cubicBezTo>
                    <a:pt x="899" y="1182"/>
                    <a:pt x="874" y="1162"/>
                    <a:pt x="867" y="1153"/>
                  </a:cubicBezTo>
                  <a:cubicBezTo>
                    <a:pt x="862" y="1146"/>
                    <a:pt x="834" y="1123"/>
                    <a:pt x="825" y="1121"/>
                  </a:cubicBezTo>
                  <a:cubicBezTo>
                    <a:pt x="830" y="1075"/>
                    <a:pt x="832" y="1020"/>
                    <a:pt x="828" y="969"/>
                  </a:cubicBezTo>
                  <a:cubicBezTo>
                    <a:pt x="842" y="991"/>
                    <a:pt x="858" y="1011"/>
                    <a:pt x="877" y="1028"/>
                  </a:cubicBezTo>
                  <a:cubicBezTo>
                    <a:pt x="902" y="1050"/>
                    <a:pt x="929" y="1069"/>
                    <a:pt x="952" y="1092"/>
                  </a:cubicBezTo>
                  <a:cubicBezTo>
                    <a:pt x="974" y="1114"/>
                    <a:pt x="991" y="1136"/>
                    <a:pt x="1001" y="1167"/>
                  </a:cubicBezTo>
                  <a:cubicBezTo>
                    <a:pt x="1005" y="1182"/>
                    <a:pt x="1005" y="1200"/>
                    <a:pt x="1005" y="1218"/>
                  </a:cubicBezTo>
                  <a:cubicBezTo>
                    <a:pt x="1005" y="1225"/>
                    <a:pt x="997" y="1251"/>
                    <a:pt x="1011" y="1237"/>
                  </a:cubicBezTo>
                  <a:cubicBezTo>
                    <a:pt x="1027" y="1220"/>
                    <a:pt x="1034" y="1208"/>
                    <a:pt x="1045" y="1188"/>
                  </a:cubicBezTo>
                  <a:cubicBezTo>
                    <a:pt x="1048" y="1181"/>
                    <a:pt x="1053" y="1166"/>
                    <a:pt x="1053" y="1157"/>
                  </a:cubicBezTo>
                  <a:cubicBezTo>
                    <a:pt x="1053" y="1150"/>
                    <a:pt x="1053" y="1143"/>
                    <a:pt x="1053" y="1136"/>
                  </a:cubicBezTo>
                  <a:cubicBezTo>
                    <a:pt x="1052" y="1128"/>
                    <a:pt x="1048" y="1117"/>
                    <a:pt x="1048" y="1113"/>
                  </a:cubicBezTo>
                  <a:cubicBezTo>
                    <a:pt x="1048" y="1106"/>
                    <a:pt x="1053" y="1110"/>
                    <a:pt x="1057" y="1112"/>
                  </a:cubicBezTo>
                  <a:cubicBezTo>
                    <a:pt x="1063" y="1117"/>
                    <a:pt x="1077" y="1120"/>
                    <a:pt x="1082" y="1120"/>
                  </a:cubicBezTo>
                  <a:cubicBezTo>
                    <a:pt x="1091" y="1120"/>
                    <a:pt x="1100" y="1120"/>
                    <a:pt x="1109" y="1119"/>
                  </a:cubicBezTo>
                  <a:cubicBezTo>
                    <a:pt x="1127" y="1117"/>
                    <a:pt x="1145" y="1113"/>
                    <a:pt x="1161" y="1105"/>
                  </a:cubicBezTo>
                  <a:close/>
                  <a:moveTo>
                    <a:pt x="808" y="448"/>
                  </a:moveTo>
                  <a:cubicBezTo>
                    <a:pt x="810" y="456"/>
                    <a:pt x="815" y="463"/>
                    <a:pt x="816" y="466"/>
                  </a:cubicBezTo>
                  <a:cubicBezTo>
                    <a:pt x="817" y="470"/>
                    <a:pt x="825" y="480"/>
                    <a:pt x="825" y="482"/>
                  </a:cubicBezTo>
                  <a:cubicBezTo>
                    <a:pt x="816" y="485"/>
                    <a:pt x="788" y="473"/>
                    <a:pt x="781" y="466"/>
                  </a:cubicBezTo>
                  <a:cubicBezTo>
                    <a:pt x="770" y="455"/>
                    <a:pt x="758" y="437"/>
                    <a:pt x="749" y="425"/>
                  </a:cubicBezTo>
                  <a:cubicBezTo>
                    <a:pt x="747" y="423"/>
                    <a:pt x="744" y="419"/>
                    <a:pt x="741" y="417"/>
                  </a:cubicBezTo>
                  <a:cubicBezTo>
                    <a:pt x="736" y="412"/>
                    <a:pt x="732" y="410"/>
                    <a:pt x="727" y="405"/>
                  </a:cubicBezTo>
                  <a:cubicBezTo>
                    <a:pt x="724" y="403"/>
                    <a:pt x="716" y="395"/>
                    <a:pt x="712" y="395"/>
                  </a:cubicBezTo>
                  <a:cubicBezTo>
                    <a:pt x="706" y="396"/>
                    <a:pt x="715" y="407"/>
                    <a:pt x="717" y="409"/>
                  </a:cubicBezTo>
                  <a:cubicBezTo>
                    <a:pt x="730" y="422"/>
                    <a:pt x="730" y="422"/>
                    <a:pt x="730" y="422"/>
                  </a:cubicBezTo>
                  <a:cubicBezTo>
                    <a:pt x="739" y="431"/>
                    <a:pt x="746" y="440"/>
                    <a:pt x="752" y="450"/>
                  </a:cubicBezTo>
                  <a:cubicBezTo>
                    <a:pt x="754" y="454"/>
                    <a:pt x="757" y="460"/>
                    <a:pt x="758" y="462"/>
                  </a:cubicBezTo>
                  <a:cubicBezTo>
                    <a:pt x="761" y="468"/>
                    <a:pt x="764" y="476"/>
                    <a:pt x="765" y="482"/>
                  </a:cubicBezTo>
                  <a:cubicBezTo>
                    <a:pt x="766" y="496"/>
                    <a:pt x="766" y="513"/>
                    <a:pt x="764" y="525"/>
                  </a:cubicBezTo>
                  <a:cubicBezTo>
                    <a:pt x="762" y="540"/>
                    <a:pt x="760" y="548"/>
                    <a:pt x="757" y="557"/>
                  </a:cubicBezTo>
                  <a:cubicBezTo>
                    <a:pt x="755" y="560"/>
                    <a:pt x="750" y="576"/>
                    <a:pt x="746" y="579"/>
                  </a:cubicBezTo>
                  <a:cubicBezTo>
                    <a:pt x="744" y="537"/>
                    <a:pt x="709" y="471"/>
                    <a:pt x="693" y="461"/>
                  </a:cubicBezTo>
                  <a:cubicBezTo>
                    <a:pt x="681" y="461"/>
                    <a:pt x="699" y="479"/>
                    <a:pt x="705" y="492"/>
                  </a:cubicBezTo>
                  <a:cubicBezTo>
                    <a:pt x="712" y="508"/>
                    <a:pt x="724" y="533"/>
                    <a:pt x="727" y="550"/>
                  </a:cubicBezTo>
                  <a:cubicBezTo>
                    <a:pt x="729" y="562"/>
                    <a:pt x="733" y="575"/>
                    <a:pt x="734" y="585"/>
                  </a:cubicBezTo>
                  <a:cubicBezTo>
                    <a:pt x="736" y="602"/>
                    <a:pt x="757" y="647"/>
                    <a:pt x="766" y="649"/>
                  </a:cubicBezTo>
                  <a:cubicBezTo>
                    <a:pt x="748" y="651"/>
                    <a:pt x="710" y="630"/>
                    <a:pt x="700" y="612"/>
                  </a:cubicBezTo>
                  <a:cubicBezTo>
                    <a:pt x="697" y="606"/>
                    <a:pt x="688" y="608"/>
                    <a:pt x="688" y="582"/>
                  </a:cubicBezTo>
                  <a:cubicBezTo>
                    <a:pt x="688" y="569"/>
                    <a:pt x="691" y="555"/>
                    <a:pt x="690" y="546"/>
                  </a:cubicBezTo>
                  <a:cubicBezTo>
                    <a:pt x="684" y="544"/>
                    <a:pt x="685" y="548"/>
                    <a:pt x="681" y="563"/>
                  </a:cubicBezTo>
                  <a:cubicBezTo>
                    <a:pt x="678" y="579"/>
                    <a:pt x="679" y="593"/>
                    <a:pt x="675" y="609"/>
                  </a:cubicBezTo>
                  <a:cubicBezTo>
                    <a:pt x="671" y="626"/>
                    <a:pt x="657" y="659"/>
                    <a:pt x="658" y="679"/>
                  </a:cubicBezTo>
                  <a:cubicBezTo>
                    <a:pt x="648" y="666"/>
                    <a:pt x="636" y="654"/>
                    <a:pt x="629" y="635"/>
                  </a:cubicBezTo>
                  <a:cubicBezTo>
                    <a:pt x="623" y="618"/>
                    <a:pt x="620" y="592"/>
                    <a:pt x="620" y="576"/>
                  </a:cubicBezTo>
                  <a:cubicBezTo>
                    <a:pt x="622" y="570"/>
                    <a:pt x="625" y="559"/>
                    <a:pt x="627" y="553"/>
                  </a:cubicBezTo>
                  <a:cubicBezTo>
                    <a:pt x="645" y="555"/>
                    <a:pt x="657" y="553"/>
                    <a:pt x="665" y="548"/>
                  </a:cubicBezTo>
                  <a:cubicBezTo>
                    <a:pt x="674" y="543"/>
                    <a:pt x="679" y="536"/>
                    <a:pt x="684" y="528"/>
                  </a:cubicBezTo>
                  <a:cubicBezTo>
                    <a:pt x="686" y="525"/>
                    <a:pt x="684" y="523"/>
                    <a:pt x="680" y="524"/>
                  </a:cubicBezTo>
                  <a:cubicBezTo>
                    <a:pt x="670" y="525"/>
                    <a:pt x="660" y="521"/>
                    <a:pt x="655" y="514"/>
                  </a:cubicBezTo>
                  <a:cubicBezTo>
                    <a:pt x="653" y="511"/>
                    <a:pt x="650" y="504"/>
                    <a:pt x="648" y="501"/>
                  </a:cubicBezTo>
                  <a:cubicBezTo>
                    <a:pt x="647" y="499"/>
                    <a:pt x="645" y="494"/>
                    <a:pt x="646" y="494"/>
                  </a:cubicBezTo>
                  <a:cubicBezTo>
                    <a:pt x="653" y="487"/>
                    <a:pt x="654" y="487"/>
                    <a:pt x="658" y="477"/>
                  </a:cubicBezTo>
                  <a:cubicBezTo>
                    <a:pt x="663" y="466"/>
                    <a:pt x="669" y="456"/>
                    <a:pt x="674" y="445"/>
                  </a:cubicBezTo>
                  <a:cubicBezTo>
                    <a:pt x="675" y="442"/>
                    <a:pt x="689" y="425"/>
                    <a:pt x="694" y="418"/>
                  </a:cubicBezTo>
                  <a:cubicBezTo>
                    <a:pt x="697" y="412"/>
                    <a:pt x="701" y="404"/>
                    <a:pt x="704" y="396"/>
                  </a:cubicBezTo>
                  <a:cubicBezTo>
                    <a:pt x="706" y="388"/>
                    <a:pt x="710" y="378"/>
                    <a:pt x="710" y="370"/>
                  </a:cubicBezTo>
                  <a:cubicBezTo>
                    <a:pt x="710" y="363"/>
                    <a:pt x="709" y="360"/>
                    <a:pt x="707" y="354"/>
                  </a:cubicBezTo>
                  <a:cubicBezTo>
                    <a:pt x="713" y="356"/>
                    <a:pt x="729" y="362"/>
                    <a:pt x="740" y="360"/>
                  </a:cubicBezTo>
                  <a:cubicBezTo>
                    <a:pt x="744" y="359"/>
                    <a:pt x="748" y="357"/>
                    <a:pt x="753" y="355"/>
                  </a:cubicBezTo>
                  <a:cubicBezTo>
                    <a:pt x="761" y="359"/>
                    <a:pt x="775" y="372"/>
                    <a:pt x="781" y="379"/>
                  </a:cubicBezTo>
                  <a:cubicBezTo>
                    <a:pt x="785" y="385"/>
                    <a:pt x="788" y="390"/>
                    <a:pt x="790" y="397"/>
                  </a:cubicBezTo>
                  <a:cubicBezTo>
                    <a:pt x="791" y="400"/>
                    <a:pt x="795" y="410"/>
                    <a:pt x="796" y="414"/>
                  </a:cubicBezTo>
                  <a:cubicBezTo>
                    <a:pt x="799" y="425"/>
                    <a:pt x="804" y="437"/>
                    <a:pt x="808" y="448"/>
                  </a:cubicBezTo>
                  <a:close/>
                  <a:moveTo>
                    <a:pt x="782" y="247"/>
                  </a:moveTo>
                  <a:cubicBezTo>
                    <a:pt x="790" y="249"/>
                    <a:pt x="798" y="248"/>
                    <a:pt x="803" y="247"/>
                  </a:cubicBezTo>
                  <a:cubicBezTo>
                    <a:pt x="807" y="246"/>
                    <a:pt x="815" y="244"/>
                    <a:pt x="818" y="240"/>
                  </a:cubicBezTo>
                  <a:cubicBezTo>
                    <a:pt x="821" y="253"/>
                    <a:pt x="810" y="271"/>
                    <a:pt x="802" y="276"/>
                  </a:cubicBezTo>
                  <a:cubicBezTo>
                    <a:pt x="790" y="284"/>
                    <a:pt x="788" y="278"/>
                    <a:pt x="780" y="273"/>
                  </a:cubicBezTo>
                  <a:cubicBezTo>
                    <a:pt x="773" y="269"/>
                    <a:pt x="767" y="264"/>
                    <a:pt x="759" y="263"/>
                  </a:cubicBezTo>
                  <a:cubicBezTo>
                    <a:pt x="754" y="264"/>
                    <a:pt x="755" y="267"/>
                    <a:pt x="759" y="270"/>
                  </a:cubicBezTo>
                  <a:cubicBezTo>
                    <a:pt x="763" y="272"/>
                    <a:pt x="769" y="277"/>
                    <a:pt x="771" y="278"/>
                  </a:cubicBezTo>
                  <a:cubicBezTo>
                    <a:pt x="775" y="282"/>
                    <a:pt x="792" y="295"/>
                    <a:pt x="795" y="303"/>
                  </a:cubicBezTo>
                  <a:cubicBezTo>
                    <a:pt x="800" y="311"/>
                    <a:pt x="800" y="316"/>
                    <a:pt x="801" y="325"/>
                  </a:cubicBezTo>
                  <a:cubicBezTo>
                    <a:pt x="801" y="328"/>
                    <a:pt x="800" y="334"/>
                    <a:pt x="800" y="337"/>
                  </a:cubicBezTo>
                  <a:cubicBezTo>
                    <a:pt x="798" y="331"/>
                    <a:pt x="763" y="297"/>
                    <a:pt x="754" y="297"/>
                  </a:cubicBezTo>
                  <a:cubicBezTo>
                    <a:pt x="746" y="299"/>
                    <a:pt x="752" y="303"/>
                    <a:pt x="755" y="305"/>
                  </a:cubicBezTo>
                  <a:cubicBezTo>
                    <a:pt x="760" y="310"/>
                    <a:pt x="766" y="315"/>
                    <a:pt x="768" y="317"/>
                  </a:cubicBezTo>
                  <a:cubicBezTo>
                    <a:pt x="775" y="323"/>
                    <a:pt x="788" y="339"/>
                    <a:pt x="792" y="348"/>
                  </a:cubicBezTo>
                  <a:cubicBezTo>
                    <a:pt x="799" y="359"/>
                    <a:pt x="800" y="378"/>
                    <a:pt x="798" y="390"/>
                  </a:cubicBezTo>
                  <a:cubicBezTo>
                    <a:pt x="799" y="386"/>
                    <a:pt x="788" y="372"/>
                    <a:pt x="781" y="365"/>
                  </a:cubicBezTo>
                  <a:cubicBezTo>
                    <a:pt x="776" y="360"/>
                    <a:pt x="768" y="352"/>
                    <a:pt x="760" y="350"/>
                  </a:cubicBezTo>
                  <a:cubicBezTo>
                    <a:pt x="761" y="349"/>
                    <a:pt x="763" y="349"/>
                    <a:pt x="763" y="348"/>
                  </a:cubicBezTo>
                  <a:cubicBezTo>
                    <a:pt x="766" y="346"/>
                    <a:pt x="767" y="343"/>
                    <a:pt x="768" y="339"/>
                  </a:cubicBezTo>
                  <a:cubicBezTo>
                    <a:pt x="768" y="337"/>
                    <a:pt x="767" y="337"/>
                    <a:pt x="765" y="337"/>
                  </a:cubicBezTo>
                  <a:cubicBezTo>
                    <a:pt x="759" y="338"/>
                    <a:pt x="752" y="338"/>
                    <a:pt x="750" y="337"/>
                  </a:cubicBezTo>
                  <a:cubicBezTo>
                    <a:pt x="746" y="336"/>
                    <a:pt x="745" y="336"/>
                    <a:pt x="741" y="332"/>
                  </a:cubicBezTo>
                  <a:cubicBezTo>
                    <a:pt x="731" y="323"/>
                    <a:pt x="731" y="325"/>
                    <a:pt x="736" y="315"/>
                  </a:cubicBezTo>
                  <a:cubicBezTo>
                    <a:pt x="741" y="305"/>
                    <a:pt x="742" y="295"/>
                    <a:pt x="743" y="274"/>
                  </a:cubicBezTo>
                  <a:cubicBezTo>
                    <a:pt x="744" y="257"/>
                    <a:pt x="736" y="242"/>
                    <a:pt x="734" y="234"/>
                  </a:cubicBezTo>
                  <a:cubicBezTo>
                    <a:pt x="742" y="234"/>
                    <a:pt x="748" y="233"/>
                    <a:pt x="753" y="231"/>
                  </a:cubicBezTo>
                  <a:cubicBezTo>
                    <a:pt x="762" y="239"/>
                    <a:pt x="770" y="243"/>
                    <a:pt x="782" y="247"/>
                  </a:cubicBezTo>
                  <a:close/>
                  <a:moveTo>
                    <a:pt x="541" y="59"/>
                  </a:moveTo>
                  <a:cubicBezTo>
                    <a:pt x="540" y="56"/>
                    <a:pt x="538" y="50"/>
                    <a:pt x="536" y="45"/>
                  </a:cubicBezTo>
                  <a:cubicBezTo>
                    <a:pt x="534" y="42"/>
                    <a:pt x="534" y="41"/>
                    <a:pt x="531" y="38"/>
                  </a:cubicBezTo>
                  <a:cubicBezTo>
                    <a:pt x="529" y="36"/>
                    <a:pt x="525" y="28"/>
                    <a:pt x="528" y="28"/>
                  </a:cubicBezTo>
                  <a:cubicBezTo>
                    <a:pt x="532" y="27"/>
                    <a:pt x="533" y="27"/>
                    <a:pt x="539" y="30"/>
                  </a:cubicBezTo>
                  <a:cubicBezTo>
                    <a:pt x="549" y="36"/>
                    <a:pt x="549" y="46"/>
                    <a:pt x="557" y="47"/>
                  </a:cubicBezTo>
                  <a:cubicBezTo>
                    <a:pt x="564" y="47"/>
                    <a:pt x="574" y="47"/>
                    <a:pt x="576" y="54"/>
                  </a:cubicBezTo>
                  <a:cubicBezTo>
                    <a:pt x="580" y="75"/>
                    <a:pt x="570" y="71"/>
                    <a:pt x="561" y="81"/>
                  </a:cubicBezTo>
                  <a:cubicBezTo>
                    <a:pt x="557" y="86"/>
                    <a:pt x="550" y="93"/>
                    <a:pt x="561" y="91"/>
                  </a:cubicBezTo>
                  <a:cubicBezTo>
                    <a:pt x="573" y="88"/>
                    <a:pt x="577" y="78"/>
                    <a:pt x="583" y="77"/>
                  </a:cubicBezTo>
                  <a:cubicBezTo>
                    <a:pt x="586" y="78"/>
                    <a:pt x="588" y="83"/>
                    <a:pt x="592" y="86"/>
                  </a:cubicBezTo>
                  <a:cubicBezTo>
                    <a:pt x="596" y="88"/>
                    <a:pt x="603" y="90"/>
                    <a:pt x="607" y="90"/>
                  </a:cubicBezTo>
                  <a:cubicBezTo>
                    <a:pt x="609" y="90"/>
                    <a:pt x="611" y="86"/>
                    <a:pt x="609" y="85"/>
                  </a:cubicBezTo>
                  <a:cubicBezTo>
                    <a:pt x="605" y="82"/>
                    <a:pt x="599" y="80"/>
                    <a:pt x="594" y="75"/>
                  </a:cubicBezTo>
                  <a:cubicBezTo>
                    <a:pt x="590" y="70"/>
                    <a:pt x="589" y="70"/>
                    <a:pt x="589" y="60"/>
                  </a:cubicBezTo>
                  <a:cubicBezTo>
                    <a:pt x="590" y="45"/>
                    <a:pt x="597" y="42"/>
                    <a:pt x="605" y="43"/>
                  </a:cubicBezTo>
                  <a:cubicBezTo>
                    <a:pt x="609" y="43"/>
                    <a:pt x="611" y="39"/>
                    <a:pt x="611" y="39"/>
                  </a:cubicBezTo>
                  <a:cubicBezTo>
                    <a:pt x="614" y="34"/>
                    <a:pt x="616" y="28"/>
                    <a:pt x="620" y="23"/>
                  </a:cubicBezTo>
                  <a:cubicBezTo>
                    <a:pt x="624" y="17"/>
                    <a:pt x="631" y="11"/>
                    <a:pt x="637" y="11"/>
                  </a:cubicBezTo>
                  <a:cubicBezTo>
                    <a:pt x="644" y="11"/>
                    <a:pt x="650" y="19"/>
                    <a:pt x="652" y="25"/>
                  </a:cubicBezTo>
                  <a:cubicBezTo>
                    <a:pt x="654" y="27"/>
                    <a:pt x="655" y="31"/>
                    <a:pt x="655" y="34"/>
                  </a:cubicBezTo>
                  <a:cubicBezTo>
                    <a:pt x="655" y="37"/>
                    <a:pt x="656" y="38"/>
                    <a:pt x="659" y="42"/>
                  </a:cubicBezTo>
                  <a:cubicBezTo>
                    <a:pt x="661" y="43"/>
                    <a:pt x="666" y="43"/>
                    <a:pt x="668" y="44"/>
                  </a:cubicBezTo>
                  <a:cubicBezTo>
                    <a:pt x="672" y="45"/>
                    <a:pt x="679" y="49"/>
                    <a:pt x="680" y="53"/>
                  </a:cubicBezTo>
                  <a:cubicBezTo>
                    <a:pt x="682" y="60"/>
                    <a:pt x="680" y="64"/>
                    <a:pt x="679" y="68"/>
                  </a:cubicBezTo>
                  <a:cubicBezTo>
                    <a:pt x="675" y="74"/>
                    <a:pt x="672" y="77"/>
                    <a:pt x="668" y="78"/>
                  </a:cubicBezTo>
                  <a:cubicBezTo>
                    <a:pt x="664" y="80"/>
                    <a:pt x="660" y="80"/>
                    <a:pt x="657" y="83"/>
                  </a:cubicBezTo>
                  <a:cubicBezTo>
                    <a:pt x="654" y="87"/>
                    <a:pt x="659" y="89"/>
                    <a:pt x="665" y="88"/>
                  </a:cubicBezTo>
                  <a:cubicBezTo>
                    <a:pt x="670" y="86"/>
                    <a:pt x="678" y="82"/>
                    <a:pt x="684" y="79"/>
                  </a:cubicBezTo>
                  <a:cubicBezTo>
                    <a:pt x="687" y="83"/>
                    <a:pt x="693" y="86"/>
                    <a:pt x="695" y="88"/>
                  </a:cubicBezTo>
                  <a:cubicBezTo>
                    <a:pt x="698" y="89"/>
                    <a:pt x="705" y="93"/>
                    <a:pt x="711" y="92"/>
                  </a:cubicBezTo>
                  <a:cubicBezTo>
                    <a:pt x="711" y="91"/>
                    <a:pt x="714" y="86"/>
                    <a:pt x="711" y="85"/>
                  </a:cubicBezTo>
                  <a:cubicBezTo>
                    <a:pt x="704" y="84"/>
                    <a:pt x="700" y="80"/>
                    <a:pt x="698" y="79"/>
                  </a:cubicBezTo>
                  <a:cubicBezTo>
                    <a:pt x="697" y="77"/>
                    <a:pt x="694" y="74"/>
                    <a:pt x="693" y="70"/>
                  </a:cubicBezTo>
                  <a:cubicBezTo>
                    <a:pt x="693" y="60"/>
                    <a:pt x="694" y="59"/>
                    <a:pt x="701" y="51"/>
                  </a:cubicBezTo>
                  <a:cubicBezTo>
                    <a:pt x="707" y="47"/>
                    <a:pt x="710" y="48"/>
                    <a:pt x="716" y="51"/>
                  </a:cubicBezTo>
                  <a:cubicBezTo>
                    <a:pt x="720" y="54"/>
                    <a:pt x="722" y="45"/>
                    <a:pt x="725" y="42"/>
                  </a:cubicBezTo>
                  <a:cubicBezTo>
                    <a:pt x="729" y="36"/>
                    <a:pt x="748" y="21"/>
                    <a:pt x="749" y="28"/>
                  </a:cubicBezTo>
                  <a:cubicBezTo>
                    <a:pt x="743" y="38"/>
                    <a:pt x="740" y="45"/>
                    <a:pt x="737" y="55"/>
                  </a:cubicBezTo>
                  <a:cubicBezTo>
                    <a:pt x="732" y="69"/>
                    <a:pt x="728" y="87"/>
                    <a:pt x="725" y="104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18" y="102"/>
                    <a:pt x="616" y="104"/>
                    <a:pt x="616" y="107"/>
                  </a:cubicBezTo>
                  <a:cubicBezTo>
                    <a:pt x="616" y="109"/>
                    <a:pt x="618" y="111"/>
                    <a:pt x="620" y="111"/>
                  </a:cubicBezTo>
                  <a:cubicBezTo>
                    <a:pt x="723" y="112"/>
                    <a:pt x="723" y="112"/>
                    <a:pt x="723" y="112"/>
                  </a:cubicBezTo>
                  <a:cubicBezTo>
                    <a:pt x="722" y="118"/>
                    <a:pt x="722" y="124"/>
                    <a:pt x="721" y="130"/>
                  </a:cubicBezTo>
                  <a:cubicBezTo>
                    <a:pt x="556" y="130"/>
                    <a:pt x="556" y="130"/>
                    <a:pt x="556" y="130"/>
                  </a:cubicBezTo>
                  <a:cubicBezTo>
                    <a:pt x="554" y="121"/>
                    <a:pt x="553" y="113"/>
                    <a:pt x="551" y="105"/>
                  </a:cubicBezTo>
                  <a:cubicBezTo>
                    <a:pt x="548" y="91"/>
                    <a:pt x="547" y="87"/>
                    <a:pt x="545" y="74"/>
                  </a:cubicBezTo>
                  <a:cubicBezTo>
                    <a:pt x="543" y="64"/>
                    <a:pt x="542" y="60"/>
                    <a:pt x="541" y="59"/>
                  </a:cubicBezTo>
                  <a:close/>
                  <a:moveTo>
                    <a:pt x="513" y="257"/>
                  </a:moveTo>
                  <a:cubicBezTo>
                    <a:pt x="511" y="254"/>
                    <a:pt x="511" y="252"/>
                    <a:pt x="511" y="249"/>
                  </a:cubicBezTo>
                  <a:cubicBezTo>
                    <a:pt x="517" y="247"/>
                    <a:pt x="522" y="245"/>
                    <a:pt x="527" y="242"/>
                  </a:cubicBezTo>
                  <a:cubicBezTo>
                    <a:pt x="526" y="247"/>
                    <a:pt x="525" y="253"/>
                    <a:pt x="525" y="256"/>
                  </a:cubicBezTo>
                  <a:cubicBezTo>
                    <a:pt x="525" y="261"/>
                    <a:pt x="526" y="269"/>
                    <a:pt x="521" y="265"/>
                  </a:cubicBezTo>
                  <a:cubicBezTo>
                    <a:pt x="519" y="263"/>
                    <a:pt x="515" y="259"/>
                    <a:pt x="513" y="257"/>
                  </a:cubicBezTo>
                  <a:close/>
                  <a:moveTo>
                    <a:pt x="531" y="258"/>
                  </a:moveTo>
                  <a:cubicBezTo>
                    <a:pt x="531" y="255"/>
                    <a:pt x="532" y="250"/>
                    <a:pt x="533" y="247"/>
                  </a:cubicBezTo>
                  <a:cubicBezTo>
                    <a:pt x="533" y="246"/>
                    <a:pt x="537" y="241"/>
                    <a:pt x="538" y="239"/>
                  </a:cubicBezTo>
                  <a:cubicBezTo>
                    <a:pt x="542" y="238"/>
                    <a:pt x="545" y="237"/>
                    <a:pt x="548" y="237"/>
                  </a:cubicBezTo>
                  <a:cubicBezTo>
                    <a:pt x="569" y="236"/>
                    <a:pt x="576" y="252"/>
                    <a:pt x="574" y="272"/>
                  </a:cubicBezTo>
                  <a:cubicBezTo>
                    <a:pt x="575" y="277"/>
                    <a:pt x="582" y="278"/>
                    <a:pt x="579" y="289"/>
                  </a:cubicBezTo>
                  <a:cubicBezTo>
                    <a:pt x="566" y="276"/>
                    <a:pt x="548" y="274"/>
                    <a:pt x="530" y="274"/>
                  </a:cubicBezTo>
                  <a:cubicBezTo>
                    <a:pt x="531" y="269"/>
                    <a:pt x="531" y="261"/>
                    <a:pt x="531" y="258"/>
                  </a:cubicBezTo>
                  <a:close/>
                  <a:moveTo>
                    <a:pt x="532" y="300"/>
                  </a:moveTo>
                  <a:cubicBezTo>
                    <a:pt x="531" y="295"/>
                    <a:pt x="531" y="286"/>
                    <a:pt x="532" y="285"/>
                  </a:cubicBezTo>
                  <a:cubicBezTo>
                    <a:pt x="534" y="285"/>
                    <a:pt x="535" y="287"/>
                    <a:pt x="536" y="288"/>
                  </a:cubicBezTo>
                  <a:cubicBezTo>
                    <a:pt x="542" y="294"/>
                    <a:pt x="542" y="294"/>
                    <a:pt x="542" y="294"/>
                  </a:cubicBezTo>
                  <a:cubicBezTo>
                    <a:pt x="543" y="295"/>
                    <a:pt x="545" y="298"/>
                    <a:pt x="547" y="300"/>
                  </a:cubicBezTo>
                  <a:cubicBezTo>
                    <a:pt x="541" y="299"/>
                    <a:pt x="536" y="299"/>
                    <a:pt x="532" y="300"/>
                  </a:cubicBezTo>
                  <a:close/>
                  <a:moveTo>
                    <a:pt x="562" y="301"/>
                  </a:moveTo>
                  <a:cubicBezTo>
                    <a:pt x="561" y="299"/>
                    <a:pt x="558" y="297"/>
                    <a:pt x="556" y="295"/>
                  </a:cubicBezTo>
                  <a:cubicBezTo>
                    <a:pt x="549" y="291"/>
                    <a:pt x="551" y="294"/>
                    <a:pt x="542" y="284"/>
                  </a:cubicBezTo>
                  <a:cubicBezTo>
                    <a:pt x="541" y="283"/>
                    <a:pt x="540" y="282"/>
                    <a:pt x="539" y="281"/>
                  </a:cubicBezTo>
                  <a:cubicBezTo>
                    <a:pt x="543" y="281"/>
                    <a:pt x="547" y="282"/>
                    <a:pt x="551" y="282"/>
                  </a:cubicBezTo>
                  <a:cubicBezTo>
                    <a:pt x="555" y="283"/>
                    <a:pt x="573" y="289"/>
                    <a:pt x="578" y="293"/>
                  </a:cubicBezTo>
                  <a:cubicBezTo>
                    <a:pt x="576" y="298"/>
                    <a:pt x="574" y="301"/>
                    <a:pt x="568" y="301"/>
                  </a:cubicBezTo>
                  <a:cubicBezTo>
                    <a:pt x="566" y="301"/>
                    <a:pt x="564" y="301"/>
                    <a:pt x="562" y="301"/>
                  </a:cubicBezTo>
                  <a:close/>
                  <a:moveTo>
                    <a:pt x="483" y="303"/>
                  </a:moveTo>
                  <a:cubicBezTo>
                    <a:pt x="468" y="304"/>
                    <a:pt x="452" y="305"/>
                    <a:pt x="435" y="300"/>
                  </a:cubicBezTo>
                  <a:cubicBezTo>
                    <a:pt x="427" y="297"/>
                    <a:pt x="416" y="291"/>
                    <a:pt x="411" y="285"/>
                  </a:cubicBezTo>
                  <a:cubicBezTo>
                    <a:pt x="407" y="281"/>
                    <a:pt x="406" y="280"/>
                    <a:pt x="403" y="273"/>
                  </a:cubicBezTo>
                  <a:cubicBezTo>
                    <a:pt x="400" y="264"/>
                    <a:pt x="401" y="257"/>
                    <a:pt x="402" y="250"/>
                  </a:cubicBezTo>
                  <a:cubicBezTo>
                    <a:pt x="404" y="241"/>
                    <a:pt x="413" y="234"/>
                    <a:pt x="414" y="233"/>
                  </a:cubicBezTo>
                  <a:cubicBezTo>
                    <a:pt x="415" y="245"/>
                    <a:pt x="415" y="250"/>
                    <a:pt x="421" y="259"/>
                  </a:cubicBezTo>
                  <a:cubicBezTo>
                    <a:pt x="439" y="286"/>
                    <a:pt x="479" y="285"/>
                    <a:pt x="522" y="281"/>
                  </a:cubicBezTo>
                  <a:cubicBezTo>
                    <a:pt x="523" y="281"/>
                    <a:pt x="524" y="281"/>
                    <a:pt x="525" y="281"/>
                  </a:cubicBezTo>
                  <a:cubicBezTo>
                    <a:pt x="524" y="286"/>
                    <a:pt x="524" y="292"/>
                    <a:pt x="524" y="298"/>
                  </a:cubicBezTo>
                  <a:cubicBezTo>
                    <a:pt x="510" y="300"/>
                    <a:pt x="497" y="302"/>
                    <a:pt x="483" y="303"/>
                  </a:cubicBezTo>
                  <a:close/>
                  <a:moveTo>
                    <a:pt x="464" y="393"/>
                  </a:moveTo>
                  <a:cubicBezTo>
                    <a:pt x="463" y="407"/>
                    <a:pt x="471" y="415"/>
                    <a:pt x="482" y="417"/>
                  </a:cubicBezTo>
                  <a:cubicBezTo>
                    <a:pt x="492" y="419"/>
                    <a:pt x="503" y="416"/>
                    <a:pt x="514" y="408"/>
                  </a:cubicBezTo>
                  <a:cubicBezTo>
                    <a:pt x="525" y="400"/>
                    <a:pt x="528" y="399"/>
                    <a:pt x="535" y="391"/>
                  </a:cubicBezTo>
                  <a:cubicBezTo>
                    <a:pt x="546" y="378"/>
                    <a:pt x="555" y="369"/>
                    <a:pt x="562" y="363"/>
                  </a:cubicBezTo>
                  <a:cubicBezTo>
                    <a:pt x="564" y="362"/>
                    <a:pt x="566" y="361"/>
                    <a:pt x="569" y="360"/>
                  </a:cubicBezTo>
                  <a:cubicBezTo>
                    <a:pt x="570" y="371"/>
                    <a:pt x="592" y="394"/>
                    <a:pt x="601" y="386"/>
                  </a:cubicBezTo>
                  <a:cubicBezTo>
                    <a:pt x="605" y="382"/>
                    <a:pt x="600" y="376"/>
                    <a:pt x="598" y="374"/>
                  </a:cubicBezTo>
                  <a:cubicBezTo>
                    <a:pt x="595" y="371"/>
                    <a:pt x="597" y="356"/>
                    <a:pt x="600" y="354"/>
                  </a:cubicBezTo>
                  <a:cubicBezTo>
                    <a:pt x="616" y="354"/>
                    <a:pt x="627" y="343"/>
                    <a:pt x="628" y="328"/>
                  </a:cubicBezTo>
                  <a:cubicBezTo>
                    <a:pt x="631" y="331"/>
                    <a:pt x="634" y="335"/>
                    <a:pt x="637" y="338"/>
                  </a:cubicBezTo>
                  <a:cubicBezTo>
                    <a:pt x="640" y="342"/>
                    <a:pt x="647" y="344"/>
                    <a:pt x="652" y="345"/>
                  </a:cubicBezTo>
                  <a:cubicBezTo>
                    <a:pt x="661" y="348"/>
                    <a:pt x="672" y="346"/>
                    <a:pt x="676" y="337"/>
                  </a:cubicBezTo>
                  <a:cubicBezTo>
                    <a:pt x="673" y="337"/>
                    <a:pt x="668" y="335"/>
                    <a:pt x="665" y="332"/>
                  </a:cubicBezTo>
                  <a:cubicBezTo>
                    <a:pt x="661" y="328"/>
                    <a:pt x="659" y="325"/>
                    <a:pt x="658" y="315"/>
                  </a:cubicBezTo>
                  <a:cubicBezTo>
                    <a:pt x="657" y="306"/>
                    <a:pt x="655" y="297"/>
                    <a:pt x="657" y="294"/>
                  </a:cubicBezTo>
                  <a:cubicBezTo>
                    <a:pt x="661" y="289"/>
                    <a:pt x="660" y="282"/>
                    <a:pt x="660" y="279"/>
                  </a:cubicBezTo>
                  <a:cubicBezTo>
                    <a:pt x="660" y="268"/>
                    <a:pt x="655" y="263"/>
                    <a:pt x="653" y="259"/>
                  </a:cubicBezTo>
                  <a:cubicBezTo>
                    <a:pt x="660" y="259"/>
                    <a:pt x="667" y="251"/>
                    <a:pt x="670" y="247"/>
                  </a:cubicBezTo>
                  <a:cubicBezTo>
                    <a:pt x="676" y="240"/>
                    <a:pt x="673" y="222"/>
                    <a:pt x="669" y="227"/>
                  </a:cubicBezTo>
                  <a:cubicBezTo>
                    <a:pt x="659" y="237"/>
                    <a:pt x="658" y="234"/>
                    <a:pt x="650" y="227"/>
                  </a:cubicBezTo>
                  <a:cubicBezTo>
                    <a:pt x="636" y="217"/>
                    <a:pt x="628" y="213"/>
                    <a:pt x="601" y="213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599" y="222"/>
                    <a:pt x="621" y="222"/>
                    <a:pt x="632" y="230"/>
                  </a:cubicBezTo>
                  <a:cubicBezTo>
                    <a:pt x="642" y="237"/>
                    <a:pt x="649" y="241"/>
                    <a:pt x="664" y="242"/>
                  </a:cubicBezTo>
                  <a:cubicBezTo>
                    <a:pt x="662" y="249"/>
                    <a:pt x="647" y="255"/>
                    <a:pt x="638" y="248"/>
                  </a:cubicBezTo>
                  <a:cubicBezTo>
                    <a:pt x="627" y="239"/>
                    <a:pt x="616" y="241"/>
                    <a:pt x="609" y="246"/>
                  </a:cubicBezTo>
                  <a:cubicBezTo>
                    <a:pt x="610" y="246"/>
                    <a:pt x="610" y="246"/>
                    <a:pt x="610" y="246"/>
                  </a:cubicBezTo>
                  <a:cubicBezTo>
                    <a:pt x="618" y="248"/>
                    <a:pt x="637" y="257"/>
                    <a:pt x="643" y="262"/>
                  </a:cubicBezTo>
                  <a:cubicBezTo>
                    <a:pt x="646" y="265"/>
                    <a:pt x="648" y="269"/>
                    <a:pt x="650" y="272"/>
                  </a:cubicBezTo>
                  <a:cubicBezTo>
                    <a:pt x="653" y="274"/>
                    <a:pt x="654" y="286"/>
                    <a:pt x="651" y="284"/>
                  </a:cubicBezTo>
                  <a:cubicBezTo>
                    <a:pt x="650" y="284"/>
                    <a:pt x="647" y="279"/>
                    <a:pt x="646" y="278"/>
                  </a:cubicBezTo>
                  <a:cubicBezTo>
                    <a:pt x="642" y="274"/>
                    <a:pt x="638" y="271"/>
                    <a:pt x="633" y="269"/>
                  </a:cubicBezTo>
                  <a:cubicBezTo>
                    <a:pt x="628" y="267"/>
                    <a:pt x="616" y="265"/>
                    <a:pt x="615" y="271"/>
                  </a:cubicBezTo>
                  <a:cubicBezTo>
                    <a:pt x="624" y="273"/>
                    <a:pt x="630" y="275"/>
                    <a:pt x="636" y="281"/>
                  </a:cubicBezTo>
                  <a:cubicBezTo>
                    <a:pt x="639" y="284"/>
                    <a:pt x="641" y="285"/>
                    <a:pt x="645" y="290"/>
                  </a:cubicBezTo>
                  <a:cubicBezTo>
                    <a:pt x="648" y="293"/>
                    <a:pt x="648" y="299"/>
                    <a:pt x="649" y="305"/>
                  </a:cubicBezTo>
                  <a:cubicBezTo>
                    <a:pt x="649" y="311"/>
                    <a:pt x="648" y="317"/>
                    <a:pt x="649" y="320"/>
                  </a:cubicBezTo>
                  <a:cubicBezTo>
                    <a:pt x="650" y="324"/>
                    <a:pt x="654" y="335"/>
                    <a:pt x="655" y="337"/>
                  </a:cubicBezTo>
                  <a:cubicBezTo>
                    <a:pt x="638" y="337"/>
                    <a:pt x="624" y="295"/>
                    <a:pt x="610" y="302"/>
                  </a:cubicBezTo>
                  <a:cubicBezTo>
                    <a:pt x="610" y="303"/>
                    <a:pt x="618" y="317"/>
                    <a:pt x="619" y="320"/>
                  </a:cubicBezTo>
                  <a:cubicBezTo>
                    <a:pt x="621" y="327"/>
                    <a:pt x="621" y="337"/>
                    <a:pt x="617" y="341"/>
                  </a:cubicBezTo>
                  <a:cubicBezTo>
                    <a:pt x="614" y="343"/>
                    <a:pt x="607" y="347"/>
                    <a:pt x="604" y="345"/>
                  </a:cubicBezTo>
                  <a:cubicBezTo>
                    <a:pt x="604" y="337"/>
                    <a:pt x="609" y="325"/>
                    <a:pt x="607" y="321"/>
                  </a:cubicBezTo>
                  <a:cubicBezTo>
                    <a:pt x="606" y="320"/>
                    <a:pt x="600" y="318"/>
                    <a:pt x="600" y="322"/>
                  </a:cubicBezTo>
                  <a:cubicBezTo>
                    <a:pt x="600" y="337"/>
                    <a:pt x="597" y="343"/>
                    <a:pt x="592" y="353"/>
                  </a:cubicBezTo>
                  <a:cubicBezTo>
                    <a:pt x="590" y="356"/>
                    <a:pt x="590" y="372"/>
                    <a:pt x="588" y="372"/>
                  </a:cubicBezTo>
                  <a:cubicBezTo>
                    <a:pt x="581" y="374"/>
                    <a:pt x="576" y="356"/>
                    <a:pt x="576" y="349"/>
                  </a:cubicBezTo>
                  <a:cubicBezTo>
                    <a:pt x="576" y="346"/>
                    <a:pt x="581" y="334"/>
                    <a:pt x="576" y="333"/>
                  </a:cubicBezTo>
                  <a:cubicBezTo>
                    <a:pt x="572" y="334"/>
                    <a:pt x="571" y="342"/>
                    <a:pt x="568" y="346"/>
                  </a:cubicBezTo>
                  <a:cubicBezTo>
                    <a:pt x="565" y="348"/>
                    <a:pt x="558" y="352"/>
                    <a:pt x="555" y="354"/>
                  </a:cubicBezTo>
                  <a:cubicBezTo>
                    <a:pt x="537" y="363"/>
                    <a:pt x="557" y="342"/>
                    <a:pt x="559" y="338"/>
                  </a:cubicBezTo>
                  <a:cubicBezTo>
                    <a:pt x="560" y="336"/>
                    <a:pt x="563" y="331"/>
                    <a:pt x="557" y="332"/>
                  </a:cubicBezTo>
                  <a:cubicBezTo>
                    <a:pt x="557" y="332"/>
                    <a:pt x="551" y="338"/>
                    <a:pt x="550" y="339"/>
                  </a:cubicBezTo>
                  <a:cubicBezTo>
                    <a:pt x="548" y="341"/>
                    <a:pt x="543" y="347"/>
                    <a:pt x="541" y="348"/>
                  </a:cubicBezTo>
                  <a:cubicBezTo>
                    <a:pt x="538" y="350"/>
                    <a:pt x="527" y="355"/>
                    <a:pt x="533" y="344"/>
                  </a:cubicBezTo>
                  <a:cubicBezTo>
                    <a:pt x="534" y="343"/>
                    <a:pt x="540" y="334"/>
                    <a:pt x="535" y="334"/>
                  </a:cubicBezTo>
                  <a:cubicBezTo>
                    <a:pt x="535" y="334"/>
                    <a:pt x="531" y="338"/>
                    <a:pt x="530" y="338"/>
                  </a:cubicBezTo>
                  <a:cubicBezTo>
                    <a:pt x="529" y="339"/>
                    <a:pt x="525" y="343"/>
                    <a:pt x="524" y="344"/>
                  </a:cubicBezTo>
                  <a:cubicBezTo>
                    <a:pt x="521" y="347"/>
                    <a:pt x="508" y="355"/>
                    <a:pt x="505" y="355"/>
                  </a:cubicBezTo>
                  <a:cubicBezTo>
                    <a:pt x="504" y="355"/>
                    <a:pt x="507" y="349"/>
                    <a:pt x="507" y="349"/>
                  </a:cubicBezTo>
                  <a:cubicBezTo>
                    <a:pt x="511" y="339"/>
                    <a:pt x="514" y="327"/>
                    <a:pt x="520" y="319"/>
                  </a:cubicBezTo>
                  <a:cubicBezTo>
                    <a:pt x="529" y="309"/>
                    <a:pt x="532" y="311"/>
                    <a:pt x="546" y="311"/>
                  </a:cubicBezTo>
                  <a:cubicBezTo>
                    <a:pt x="555" y="311"/>
                    <a:pt x="563" y="311"/>
                    <a:pt x="571" y="311"/>
                  </a:cubicBezTo>
                  <a:cubicBezTo>
                    <a:pt x="577" y="311"/>
                    <a:pt x="586" y="305"/>
                    <a:pt x="588" y="296"/>
                  </a:cubicBezTo>
                  <a:cubicBezTo>
                    <a:pt x="590" y="292"/>
                    <a:pt x="589" y="287"/>
                    <a:pt x="590" y="282"/>
                  </a:cubicBezTo>
                  <a:cubicBezTo>
                    <a:pt x="590" y="276"/>
                    <a:pt x="588" y="275"/>
                    <a:pt x="587" y="274"/>
                  </a:cubicBezTo>
                  <a:cubicBezTo>
                    <a:pt x="580" y="270"/>
                    <a:pt x="585" y="252"/>
                    <a:pt x="579" y="243"/>
                  </a:cubicBezTo>
                  <a:cubicBezTo>
                    <a:pt x="578" y="241"/>
                    <a:pt x="574" y="236"/>
                    <a:pt x="569" y="233"/>
                  </a:cubicBezTo>
                  <a:cubicBezTo>
                    <a:pt x="565" y="230"/>
                    <a:pt x="559" y="229"/>
                    <a:pt x="555" y="228"/>
                  </a:cubicBezTo>
                  <a:cubicBezTo>
                    <a:pt x="548" y="226"/>
                    <a:pt x="540" y="228"/>
                    <a:pt x="532" y="231"/>
                  </a:cubicBezTo>
                  <a:cubicBezTo>
                    <a:pt x="514" y="239"/>
                    <a:pt x="496" y="241"/>
                    <a:pt x="489" y="240"/>
                  </a:cubicBezTo>
                  <a:cubicBezTo>
                    <a:pt x="480" y="239"/>
                    <a:pt x="477" y="233"/>
                    <a:pt x="474" y="223"/>
                  </a:cubicBezTo>
                  <a:cubicBezTo>
                    <a:pt x="472" y="215"/>
                    <a:pt x="479" y="214"/>
                    <a:pt x="484" y="208"/>
                  </a:cubicBezTo>
                  <a:cubicBezTo>
                    <a:pt x="488" y="203"/>
                    <a:pt x="478" y="206"/>
                    <a:pt x="474" y="208"/>
                  </a:cubicBezTo>
                  <a:cubicBezTo>
                    <a:pt x="471" y="209"/>
                    <a:pt x="470" y="209"/>
                    <a:pt x="468" y="207"/>
                  </a:cubicBezTo>
                  <a:cubicBezTo>
                    <a:pt x="462" y="203"/>
                    <a:pt x="472" y="198"/>
                    <a:pt x="477" y="193"/>
                  </a:cubicBezTo>
                  <a:cubicBezTo>
                    <a:pt x="479" y="191"/>
                    <a:pt x="487" y="186"/>
                    <a:pt x="496" y="182"/>
                  </a:cubicBezTo>
                  <a:cubicBezTo>
                    <a:pt x="503" y="179"/>
                    <a:pt x="508" y="177"/>
                    <a:pt x="511" y="175"/>
                  </a:cubicBezTo>
                  <a:cubicBezTo>
                    <a:pt x="516" y="172"/>
                    <a:pt x="521" y="169"/>
                    <a:pt x="522" y="168"/>
                  </a:cubicBezTo>
                  <a:cubicBezTo>
                    <a:pt x="526" y="165"/>
                    <a:pt x="531" y="156"/>
                    <a:pt x="532" y="154"/>
                  </a:cubicBezTo>
                  <a:cubicBezTo>
                    <a:pt x="537" y="148"/>
                    <a:pt x="548" y="143"/>
                    <a:pt x="554" y="140"/>
                  </a:cubicBezTo>
                  <a:cubicBezTo>
                    <a:pt x="725" y="140"/>
                    <a:pt x="725" y="140"/>
                    <a:pt x="725" y="140"/>
                  </a:cubicBezTo>
                  <a:cubicBezTo>
                    <a:pt x="726" y="140"/>
                    <a:pt x="726" y="140"/>
                    <a:pt x="727" y="140"/>
                  </a:cubicBezTo>
                  <a:cubicBezTo>
                    <a:pt x="720" y="145"/>
                    <a:pt x="715" y="150"/>
                    <a:pt x="711" y="155"/>
                  </a:cubicBezTo>
                  <a:cubicBezTo>
                    <a:pt x="709" y="153"/>
                    <a:pt x="704" y="146"/>
                    <a:pt x="703" y="146"/>
                  </a:cubicBezTo>
                  <a:cubicBezTo>
                    <a:pt x="701" y="146"/>
                    <a:pt x="700" y="147"/>
                    <a:pt x="699" y="147"/>
                  </a:cubicBezTo>
                  <a:cubicBezTo>
                    <a:pt x="698" y="148"/>
                    <a:pt x="704" y="154"/>
                    <a:pt x="706" y="158"/>
                  </a:cubicBezTo>
                  <a:cubicBezTo>
                    <a:pt x="708" y="163"/>
                    <a:pt x="711" y="168"/>
                    <a:pt x="715" y="165"/>
                  </a:cubicBezTo>
                  <a:cubicBezTo>
                    <a:pt x="719" y="161"/>
                    <a:pt x="724" y="155"/>
                    <a:pt x="730" y="150"/>
                  </a:cubicBezTo>
                  <a:cubicBezTo>
                    <a:pt x="734" y="147"/>
                    <a:pt x="739" y="144"/>
                    <a:pt x="744" y="142"/>
                  </a:cubicBezTo>
                  <a:cubicBezTo>
                    <a:pt x="748" y="141"/>
                    <a:pt x="751" y="139"/>
                    <a:pt x="756" y="138"/>
                  </a:cubicBezTo>
                  <a:cubicBezTo>
                    <a:pt x="776" y="134"/>
                    <a:pt x="766" y="145"/>
                    <a:pt x="771" y="155"/>
                  </a:cubicBezTo>
                  <a:cubicBezTo>
                    <a:pt x="780" y="175"/>
                    <a:pt x="773" y="196"/>
                    <a:pt x="766" y="207"/>
                  </a:cubicBezTo>
                  <a:cubicBezTo>
                    <a:pt x="759" y="218"/>
                    <a:pt x="739" y="223"/>
                    <a:pt x="735" y="223"/>
                  </a:cubicBezTo>
                  <a:cubicBezTo>
                    <a:pt x="726" y="221"/>
                    <a:pt x="727" y="224"/>
                    <a:pt x="724" y="218"/>
                  </a:cubicBezTo>
                  <a:cubicBezTo>
                    <a:pt x="722" y="216"/>
                    <a:pt x="719" y="213"/>
                    <a:pt x="717" y="210"/>
                  </a:cubicBezTo>
                  <a:cubicBezTo>
                    <a:pt x="715" y="207"/>
                    <a:pt x="713" y="208"/>
                    <a:pt x="711" y="212"/>
                  </a:cubicBezTo>
                  <a:cubicBezTo>
                    <a:pt x="710" y="215"/>
                    <a:pt x="718" y="222"/>
                    <a:pt x="720" y="227"/>
                  </a:cubicBezTo>
                  <a:cubicBezTo>
                    <a:pt x="722" y="230"/>
                    <a:pt x="724" y="233"/>
                    <a:pt x="726" y="237"/>
                  </a:cubicBezTo>
                  <a:cubicBezTo>
                    <a:pt x="726" y="237"/>
                    <a:pt x="729" y="245"/>
                    <a:pt x="729" y="245"/>
                  </a:cubicBezTo>
                  <a:cubicBezTo>
                    <a:pt x="738" y="262"/>
                    <a:pt x="738" y="296"/>
                    <a:pt x="730" y="313"/>
                  </a:cubicBezTo>
                  <a:cubicBezTo>
                    <a:pt x="729" y="314"/>
                    <a:pt x="728" y="315"/>
                    <a:pt x="728" y="315"/>
                  </a:cubicBezTo>
                  <a:cubicBezTo>
                    <a:pt x="725" y="305"/>
                    <a:pt x="719" y="291"/>
                    <a:pt x="717" y="285"/>
                  </a:cubicBezTo>
                  <a:cubicBezTo>
                    <a:pt x="715" y="280"/>
                    <a:pt x="711" y="273"/>
                    <a:pt x="707" y="267"/>
                  </a:cubicBezTo>
                  <a:cubicBezTo>
                    <a:pt x="702" y="261"/>
                    <a:pt x="697" y="257"/>
                    <a:pt x="692" y="255"/>
                  </a:cubicBezTo>
                  <a:cubicBezTo>
                    <a:pt x="691" y="256"/>
                    <a:pt x="691" y="258"/>
                    <a:pt x="692" y="259"/>
                  </a:cubicBezTo>
                  <a:cubicBezTo>
                    <a:pt x="694" y="262"/>
                    <a:pt x="698" y="266"/>
                    <a:pt x="700" y="269"/>
                  </a:cubicBezTo>
                  <a:cubicBezTo>
                    <a:pt x="704" y="276"/>
                    <a:pt x="708" y="284"/>
                    <a:pt x="710" y="288"/>
                  </a:cubicBezTo>
                  <a:cubicBezTo>
                    <a:pt x="714" y="295"/>
                    <a:pt x="720" y="322"/>
                    <a:pt x="725" y="328"/>
                  </a:cubicBezTo>
                  <a:cubicBezTo>
                    <a:pt x="726" y="330"/>
                    <a:pt x="734" y="338"/>
                    <a:pt x="736" y="340"/>
                  </a:cubicBezTo>
                  <a:cubicBezTo>
                    <a:pt x="741" y="342"/>
                    <a:pt x="749" y="345"/>
                    <a:pt x="756" y="344"/>
                  </a:cubicBezTo>
                  <a:cubicBezTo>
                    <a:pt x="745" y="353"/>
                    <a:pt x="716" y="349"/>
                    <a:pt x="709" y="345"/>
                  </a:cubicBezTo>
                  <a:cubicBezTo>
                    <a:pt x="699" y="338"/>
                    <a:pt x="684" y="323"/>
                    <a:pt x="684" y="317"/>
                  </a:cubicBezTo>
                  <a:cubicBezTo>
                    <a:pt x="673" y="316"/>
                    <a:pt x="688" y="339"/>
                    <a:pt x="691" y="344"/>
                  </a:cubicBezTo>
                  <a:cubicBezTo>
                    <a:pt x="695" y="349"/>
                    <a:pt x="700" y="354"/>
                    <a:pt x="702" y="360"/>
                  </a:cubicBezTo>
                  <a:cubicBezTo>
                    <a:pt x="703" y="364"/>
                    <a:pt x="703" y="367"/>
                    <a:pt x="703" y="376"/>
                  </a:cubicBezTo>
                  <a:cubicBezTo>
                    <a:pt x="695" y="401"/>
                    <a:pt x="693" y="403"/>
                    <a:pt x="687" y="414"/>
                  </a:cubicBezTo>
                  <a:cubicBezTo>
                    <a:pt x="685" y="418"/>
                    <a:pt x="681" y="423"/>
                    <a:pt x="679" y="426"/>
                  </a:cubicBezTo>
                  <a:cubicBezTo>
                    <a:pt x="679" y="426"/>
                    <a:pt x="678" y="427"/>
                    <a:pt x="678" y="426"/>
                  </a:cubicBezTo>
                  <a:cubicBezTo>
                    <a:pt x="677" y="410"/>
                    <a:pt x="677" y="410"/>
                    <a:pt x="677" y="410"/>
                  </a:cubicBezTo>
                  <a:cubicBezTo>
                    <a:pt x="677" y="402"/>
                    <a:pt x="672" y="384"/>
                    <a:pt x="667" y="376"/>
                  </a:cubicBezTo>
                  <a:cubicBezTo>
                    <a:pt x="665" y="371"/>
                    <a:pt x="660" y="367"/>
                    <a:pt x="657" y="362"/>
                  </a:cubicBezTo>
                  <a:cubicBezTo>
                    <a:pt x="655" y="359"/>
                    <a:pt x="645" y="354"/>
                    <a:pt x="645" y="352"/>
                  </a:cubicBezTo>
                  <a:cubicBezTo>
                    <a:pt x="640" y="353"/>
                    <a:pt x="649" y="364"/>
                    <a:pt x="655" y="375"/>
                  </a:cubicBezTo>
                  <a:cubicBezTo>
                    <a:pt x="657" y="379"/>
                    <a:pt x="660" y="382"/>
                    <a:pt x="662" y="390"/>
                  </a:cubicBezTo>
                  <a:cubicBezTo>
                    <a:pt x="664" y="395"/>
                    <a:pt x="667" y="401"/>
                    <a:pt x="668" y="414"/>
                  </a:cubicBezTo>
                  <a:cubicBezTo>
                    <a:pt x="669" y="416"/>
                    <a:pt x="669" y="422"/>
                    <a:pt x="669" y="425"/>
                  </a:cubicBezTo>
                  <a:cubicBezTo>
                    <a:pt x="668" y="437"/>
                    <a:pt x="665" y="442"/>
                    <a:pt x="659" y="453"/>
                  </a:cubicBezTo>
                  <a:cubicBezTo>
                    <a:pt x="654" y="462"/>
                    <a:pt x="651" y="469"/>
                    <a:pt x="644" y="481"/>
                  </a:cubicBezTo>
                  <a:cubicBezTo>
                    <a:pt x="642" y="481"/>
                    <a:pt x="638" y="466"/>
                    <a:pt x="637" y="464"/>
                  </a:cubicBezTo>
                  <a:cubicBezTo>
                    <a:pt x="633" y="453"/>
                    <a:pt x="629" y="441"/>
                    <a:pt x="621" y="434"/>
                  </a:cubicBezTo>
                  <a:cubicBezTo>
                    <a:pt x="617" y="430"/>
                    <a:pt x="611" y="422"/>
                    <a:pt x="607" y="416"/>
                  </a:cubicBezTo>
                  <a:cubicBezTo>
                    <a:pt x="606" y="414"/>
                    <a:pt x="603" y="411"/>
                    <a:pt x="602" y="409"/>
                  </a:cubicBezTo>
                  <a:cubicBezTo>
                    <a:pt x="602" y="407"/>
                    <a:pt x="602" y="405"/>
                    <a:pt x="601" y="403"/>
                  </a:cubicBezTo>
                  <a:cubicBezTo>
                    <a:pt x="588" y="407"/>
                    <a:pt x="617" y="446"/>
                    <a:pt x="622" y="453"/>
                  </a:cubicBezTo>
                  <a:cubicBezTo>
                    <a:pt x="623" y="455"/>
                    <a:pt x="627" y="462"/>
                    <a:pt x="629" y="471"/>
                  </a:cubicBezTo>
                  <a:cubicBezTo>
                    <a:pt x="635" y="491"/>
                    <a:pt x="635" y="493"/>
                    <a:pt x="648" y="518"/>
                  </a:cubicBezTo>
                  <a:cubicBezTo>
                    <a:pt x="649" y="521"/>
                    <a:pt x="654" y="526"/>
                    <a:pt x="664" y="529"/>
                  </a:cubicBezTo>
                  <a:cubicBezTo>
                    <a:pt x="670" y="532"/>
                    <a:pt x="675" y="531"/>
                    <a:pt x="665" y="539"/>
                  </a:cubicBezTo>
                  <a:cubicBezTo>
                    <a:pt x="658" y="544"/>
                    <a:pt x="641" y="547"/>
                    <a:pt x="634" y="545"/>
                  </a:cubicBezTo>
                  <a:cubicBezTo>
                    <a:pt x="629" y="544"/>
                    <a:pt x="618" y="545"/>
                    <a:pt x="608" y="537"/>
                  </a:cubicBezTo>
                  <a:cubicBezTo>
                    <a:pt x="594" y="528"/>
                    <a:pt x="586" y="511"/>
                    <a:pt x="576" y="499"/>
                  </a:cubicBezTo>
                  <a:cubicBezTo>
                    <a:pt x="570" y="492"/>
                    <a:pt x="555" y="473"/>
                    <a:pt x="546" y="473"/>
                  </a:cubicBezTo>
                  <a:cubicBezTo>
                    <a:pt x="538" y="473"/>
                    <a:pt x="557" y="489"/>
                    <a:pt x="559" y="491"/>
                  </a:cubicBezTo>
                  <a:cubicBezTo>
                    <a:pt x="572" y="505"/>
                    <a:pt x="584" y="541"/>
                    <a:pt x="609" y="548"/>
                  </a:cubicBezTo>
                  <a:cubicBezTo>
                    <a:pt x="612" y="549"/>
                    <a:pt x="613" y="549"/>
                    <a:pt x="615" y="550"/>
                  </a:cubicBezTo>
                  <a:cubicBezTo>
                    <a:pt x="617" y="551"/>
                    <a:pt x="615" y="554"/>
                    <a:pt x="613" y="559"/>
                  </a:cubicBezTo>
                  <a:cubicBezTo>
                    <a:pt x="609" y="570"/>
                    <a:pt x="609" y="577"/>
                    <a:pt x="598" y="596"/>
                  </a:cubicBezTo>
                  <a:cubicBezTo>
                    <a:pt x="595" y="601"/>
                    <a:pt x="589" y="607"/>
                    <a:pt x="585" y="611"/>
                  </a:cubicBezTo>
                  <a:cubicBezTo>
                    <a:pt x="577" y="617"/>
                    <a:pt x="568" y="626"/>
                    <a:pt x="559" y="631"/>
                  </a:cubicBezTo>
                  <a:cubicBezTo>
                    <a:pt x="556" y="632"/>
                    <a:pt x="551" y="633"/>
                    <a:pt x="548" y="633"/>
                  </a:cubicBezTo>
                  <a:cubicBezTo>
                    <a:pt x="542" y="634"/>
                    <a:pt x="547" y="632"/>
                    <a:pt x="549" y="626"/>
                  </a:cubicBezTo>
                  <a:cubicBezTo>
                    <a:pt x="557" y="602"/>
                    <a:pt x="554" y="609"/>
                    <a:pt x="558" y="599"/>
                  </a:cubicBezTo>
                  <a:cubicBezTo>
                    <a:pt x="560" y="595"/>
                    <a:pt x="574" y="569"/>
                    <a:pt x="568" y="566"/>
                  </a:cubicBezTo>
                  <a:cubicBezTo>
                    <a:pt x="549" y="583"/>
                    <a:pt x="548" y="610"/>
                    <a:pt x="537" y="624"/>
                  </a:cubicBezTo>
                  <a:cubicBezTo>
                    <a:pt x="531" y="631"/>
                    <a:pt x="505" y="656"/>
                    <a:pt x="498" y="658"/>
                  </a:cubicBezTo>
                  <a:cubicBezTo>
                    <a:pt x="489" y="661"/>
                    <a:pt x="493" y="657"/>
                    <a:pt x="497" y="648"/>
                  </a:cubicBezTo>
                  <a:cubicBezTo>
                    <a:pt x="503" y="634"/>
                    <a:pt x="505" y="604"/>
                    <a:pt x="507" y="586"/>
                  </a:cubicBezTo>
                  <a:cubicBezTo>
                    <a:pt x="512" y="546"/>
                    <a:pt x="534" y="539"/>
                    <a:pt x="534" y="521"/>
                  </a:cubicBezTo>
                  <a:cubicBezTo>
                    <a:pt x="527" y="517"/>
                    <a:pt x="502" y="558"/>
                    <a:pt x="495" y="564"/>
                  </a:cubicBezTo>
                  <a:cubicBezTo>
                    <a:pt x="493" y="565"/>
                    <a:pt x="480" y="576"/>
                    <a:pt x="469" y="581"/>
                  </a:cubicBezTo>
                  <a:cubicBezTo>
                    <a:pt x="465" y="582"/>
                    <a:pt x="444" y="588"/>
                    <a:pt x="436" y="588"/>
                  </a:cubicBezTo>
                  <a:cubicBezTo>
                    <a:pt x="432" y="588"/>
                    <a:pt x="405" y="586"/>
                    <a:pt x="412" y="585"/>
                  </a:cubicBezTo>
                  <a:cubicBezTo>
                    <a:pt x="428" y="578"/>
                    <a:pt x="439" y="568"/>
                    <a:pt x="451" y="556"/>
                  </a:cubicBezTo>
                  <a:cubicBezTo>
                    <a:pt x="459" y="547"/>
                    <a:pt x="469" y="538"/>
                    <a:pt x="479" y="530"/>
                  </a:cubicBezTo>
                  <a:cubicBezTo>
                    <a:pt x="480" y="529"/>
                    <a:pt x="481" y="528"/>
                    <a:pt x="481" y="527"/>
                  </a:cubicBezTo>
                  <a:cubicBezTo>
                    <a:pt x="482" y="526"/>
                    <a:pt x="482" y="521"/>
                    <a:pt x="481" y="521"/>
                  </a:cubicBezTo>
                  <a:cubicBezTo>
                    <a:pt x="467" y="529"/>
                    <a:pt x="450" y="543"/>
                    <a:pt x="434" y="557"/>
                  </a:cubicBezTo>
                  <a:cubicBezTo>
                    <a:pt x="425" y="564"/>
                    <a:pt x="417" y="571"/>
                    <a:pt x="401" y="577"/>
                  </a:cubicBezTo>
                  <a:cubicBezTo>
                    <a:pt x="391" y="580"/>
                    <a:pt x="383" y="585"/>
                    <a:pt x="374" y="586"/>
                  </a:cubicBezTo>
                  <a:cubicBezTo>
                    <a:pt x="368" y="586"/>
                    <a:pt x="376" y="580"/>
                    <a:pt x="378" y="578"/>
                  </a:cubicBezTo>
                  <a:cubicBezTo>
                    <a:pt x="382" y="574"/>
                    <a:pt x="386" y="568"/>
                    <a:pt x="390" y="561"/>
                  </a:cubicBezTo>
                  <a:cubicBezTo>
                    <a:pt x="392" y="558"/>
                    <a:pt x="394" y="555"/>
                    <a:pt x="396" y="551"/>
                  </a:cubicBezTo>
                  <a:cubicBezTo>
                    <a:pt x="398" y="548"/>
                    <a:pt x="400" y="545"/>
                    <a:pt x="402" y="542"/>
                  </a:cubicBezTo>
                  <a:cubicBezTo>
                    <a:pt x="410" y="530"/>
                    <a:pt x="420" y="513"/>
                    <a:pt x="432" y="498"/>
                  </a:cubicBezTo>
                  <a:cubicBezTo>
                    <a:pt x="440" y="488"/>
                    <a:pt x="452" y="475"/>
                    <a:pt x="462" y="469"/>
                  </a:cubicBezTo>
                  <a:cubicBezTo>
                    <a:pt x="480" y="470"/>
                    <a:pt x="490" y="465"/>
                    <a:pt x="499" y="460"/>
                  </a:cubicBezTo>
                  <a:cubicBezTo>
                    <a:pt x="502" y="459"/>
                    <a:pt x="522" y="441"/>
                    <a:pt x="519" y="441"/>
                  </a:cubicBezTo>
                  <a:cubicBezTo>
                    <a:pt x="506" y="442"/>
                    <a:pt x="494" y="455"/>
                    <a:pt x="482" y="457"/>
                  </a:cubicBezTo>
                  <a:cubicBezTo>
                    <a:pt x="476" y="459"/>
                    <a:pt x="465" y="460"/>
                    <a:pt x="459" y="458"/>
                  </a:cubicBezTo>
                  <a:cubicBezTo>
                    <a:pt x="455" y="457"/>
                    <a:pt x="452" y="454"/>
                    <a:pt x="448" y="450"/>
                  </a:cubicBezTo>
                  <a:cubicBezTo>
                    <a:pt x="439" y="440"/>
                    <a:pt x="444" y="417"/>
                    <a:pt x="450" y="407"/>
                  </a:cubicBezTo>
                  <a:cubicBezTo>
                    <a:pt x="453" y="403"/>
                    <a:pt x="463" y="392"/>
                    <a:pt x="464" y="393"/>
                  </a:cubicBezTo>
                  <a:close/>
                  <a:moveTo>
                    <a:pt x="262" y="107"/>
                  </a:moveTo>
                  <a:cubicBezTo>
                    <a:pt x="266" y="104"/>
                    <a:pt x="271" y="100"/>
                    <a:pt x="274" y="95"/>
                  </a:cubicBezTo>
                  <a:cubicBezTo>
                    <a:pt x="275" y="93"/>
                    <a:pt x="276" y="92"/>
                    <a:pt x="277" y="90"/>
                  </a:cubicBezTo>
                  <a:cubicBezTo>
                    <a:pt x="277" y="90"/>
                    <a:pt x="277" y="89"/>
                    <a:pt x="278" y="89"/>
                  </a:cubicBezTo>
                  <a:cubicBezTo>
                    <a:pt x="281" y="98"/>
                    <a:pt x="278" y="116"/>
                    <a:pt x="271" y="127"/>
                  </a:cubicBezTo>
                  <a:cubicBezTo>
                    <a:pt x="267" y="135"/>
                    <a:pt x="262" y="137"/>
                    <a:pt x="257" y="134"/>
                  </a:cubicBezTo>
                  <a:cubicBezTo>
                    <a:pt x="253" y="132"/>
                    <a:pt x="250" y="129"/>
                    <a:pt x="250" y="125"/>
                  </a:cubicBezTo>
                  <a:cubicBezTo>
                    <a:pt x="249" y="121"/>
                    <a:pt x="251" y="117"/>
                    <a:pt x="255" y="113"/>
                  </a:cubicBezTo>
                  <a:cubicBezTo>
                    <a:pt x="257" y="111"/>
                    <a:pt x="259" y="109"/>
                    <a:pt x="262" y="107"/>
                  </a:cubicBezTo>
                  <a:close/>
                  <a:moveTo>
                    <a:pt x="132" y="61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141" y="62"/>
                    <a:pt x="153" y="68"/>
                    <a:pt x="159" y="74"/>
                  </a:cubicBezTo>
                  <a:cubicBezTo>
                    <a:pt x="167" y="82"/>
                    <a:pt x="171" y="90"/>
                    <a:pt x="169" y="95"/>
                  </a:cubicBezTo>
                  <a:cubicBezTo>
                    <a:pt x="169" y="99"/>
                    <a:pt x="165" y="102"/>
                    <a:pt x="159" y="104"/>
                  </a:cubicBezTo>
                  <a:cubicBezTo>
                    <a:pt x="156" y="106"/>
                    <a:pt x="152" y="105"/>
                    <a:pt x="148" y="103"/>
                  </a:cubicBezTo>
                  <a:cubicBezTo>
                    <a:pt x="145" y="100"/>
                    <a:pt x="142" y="97"/>
                    <a:pt x="142" y="94"/>
                  </a:cubicBezTo>
                  <a:cubicBezTo>
                    <a:pt x="141" y="81"/>
                    <a:pt x="134" y="69"/>
                    <a:pt x="129" y="61"/>
                  </a:cubicBezTo>
                  <a:cubicBezTo>
                    <a:pt x="130" y="61"/>
                    <a:pt x="131" y="61"/>
                    <a:pt x="132" y="61"/>
                  </a:cubicBezTo>
                  <a:close/>
                  <a:moveTo>
                    <a:pt x="63" y="184"/>
                  </a:moveTo>
                  <a:cubicBezTo>
                    <a:pt x="66" y="181"/>
                    <a:pt x="70" y="178"/>
                    <a:pt x="72" y="177"/>
                  </a:cubicBezTo>
                  <a:cubicBezTo>
                    <a:pt x="83" y="171"/>
                    <a:pt x="91" y="171"/>
                    <a:pt x="99" y="175"/>
                  </a:cubicBezTo>
                  <a:cubicBezTo>
                    <a:pt x="107" y="178"/>
                    <a:pt x="109" y="181"/>
                    <a:pt x="109" y="189"/>
                  </a:cubicBezTo>
                  <a:cubicBezTo>
                    <a:pt x="108" y="194"/>
                    <a:pt x="106" y="197"/>
                    <a:pt x="100" y="199"/>
                  </a:cubicBezTo>
                  <a:cubicBezTo>
                    <a:pt x="92" y="202"/>
                    <a:pt x="89" y="200"/>
                    <a:pt x="82" y="196"/>
                  </a:cubicBezTo>
                  <a:cubicBezTo>
                    <a:pt x="79" y="195"/>
                    <a:pt x="79" y="195"/>
                    <a:pt x="79" y="195"/>
                  </a:cubicBezTo>
                  <a:cubicBezTo>
                    <a:pt x="78" y="194"/>
                    <a:pt x="75" y="192"/>
                    <a:pt x="63" y="184"/>
                  </a:cubicBezTo>
                  <a:close/>
                  <a:moveTo>
                    <a:pt x="154" y="340"/>
                  </a:moveTo>
                  <a:cubicBezTo>
                    <a:pt x="147" y="339"/>
                    <a:pt x="140" y="336"/>
                    <a:pt x="135" y="334"/>
                  </a:cubicBezTo>
                  <a:cubicBezTo>
                    <a:pt x="136" y="333"/>
                    <a:pt x="138" y="333"/>
                    <a:pt x="139" y="332"/>
                  </a:cubicBezTo>
                  <a:cubicBezTo>
                    <a:pt x="146" y="329"/>
                    <a:pt x="152" y="323"/>
                    <a:pt x="155" y="318"/>
                  </a:cubicBezTo>
                  <a:cubicBezTo>
                    <a:pt x="156" y="317"/>
                    <a:pt x="158" y="316"/>
                    <a:pt x="161" y="315"/>
                  </a:cubicBezTo>
                  <a:cubicBezTo>
                    <a:pt x="163" y="314"/>
                    <a:pt x="167" y="314"/>
                    <a:pt x="169" y="314"/>
                  </a:cubicBezTo>
                  <a:cubicBezTo>
                    <a:pt x="173" y="315"/>
                    <a:pt x="175" y="316"/>
                    <a:pt x="176" y="317"/>
                  </a:cubicBezTo>
                  <a:cubicBezTo>
                    <a:pt x="178" y="320"/>
                    <a:pt x="178" y="321"/>
                    <a:pt x="178" y="323"/>
                  </a:cubicBezTo>
                  <a:cubicBezTo>
                    <a:pt x="178" y="330"/>
                    <a:pt x="176" y="334"/>
                    <a:pt x="172" y="337"/>
                  </a:cubicBezTo>
                  <a:cubicBezTo>
                    <a:pt x="168" y="340"/>
                    <a:pt x="162" y="341"/>
                    <a:pt x="154" y="340"/>
                  </a:cubicBezTo>
                  <a:close/>
                  <a:moveTo>
                    <a:pt x="344" y="545"/>
                  </a:moveTo>
                  <a:cubicBezTo>
                    <a:pt x="355" y="528"/>
                    <a:pt x="362" y="525"/>
                    <a:pt x="376" y="518"/>
                  </a:cubicBezTo>
                  <a:cubicBezTo>
                    <a:pt x="369" y="513"/>
                    <a:pt x="354" y="519"/>
                    <a:pt x="346" y="521"/>
                  </a:cubicBezTo>
                  <a:cubicBezTo>
                    <a:pt x="325" y="527"/>
                    <a:pt x="310" y="529"/>
                    <a:pt x="303" y="537"/>
                  </a:cubicBezTo>
                  <a:cubicBezTo>
                    <a:pt x="302" y="525"/>
                    <a:pt x="303" y="516"/>
                    <a:pt x="307" y="506"/>
                  </a:cubicBezTo>
                  <a:cubicBezTo>
                    <a:pt x="312" y="492"/>
                    <a:pt x="320" y="491"/>
                    <a:pt x="338" y="489"/>
                  </a:cubicBezTo>
                  <a:cubicBezTo>
                    <a:pt x="339" y="482"/>
                    <a:pt x="319" y="488"/>
                    <a:pt x="306" y="488"/>
                  </a:cubicBezTo>
                  <a:cubicBezTo>
                    <a:pt x="299" y="488"/>
                    <a:pt x="295" y="488"/>
                    <a:pt x="289" y="486"/>
                  </a:cubicBezTo>
                  <a:cubicBezTo>
                    <a:pt x="286" y="485"/>
                    <a:pt x="284" y="483"/>
                    <a:pt x="282" y="481"/>
                  </a:cubicBezTo>
                  <a:cubicBezTo>
                    <a:pt x="281" y="480"/>
                    <a:pt x="278" y="476"/>
                    <a:pt x="277" y="475"/>
                  </a:cubicBezTo>
                  <a:cubicBezTo>
                    <a:pt x="285" y="475"/>
                    <a:pt x="308" y="471"/>
                    <a:pt x="317" y="462"/>
                  </a:cubicBezTo>
                  <a:cubicBezTo>
                    <a:pt x="316" y="458"/>
                    <a:pt x="305" y="463"/>
                    <a:pt x="293" y="464"/>
                  </a:cubicBezTo>
                  <a:cubicBezTo>
                    <a:pt x="275" y="465"/>
                    <a:pt x="261" y="466"/>
                    <a:pt x="259" y="457"/>
                  </a:cubicBezTo>
                  <a:cubicBezTo>
                    <a:pt x="263" y="456"/>
                    <a:pt x="267" y="455"/>
                    <a:pt x="271" y="453"/>
                  </a:cubicBezTo>
                  <a:cubicBezTo>
                    <a:pt x="273" y="452"/>
                    <a:pt x="276" y="450"/>
                    <a:pt x="279" y="449"/>
                  </a:cubicBezTo>
                  <a:cubicBezTo>
                    <a:pt x="281" y="447"/>
                    <a:pt x="281" y="448"/>
                    <a:pt x="287" y="442"/>
                  </a:cubicBezTo>
                  <a:cubicBezTo>
                    <a:pt x="291" y="439"/>
                    <a:pt x="294" y="436"/>
                    <a:pt x="299" y="436"/>
                  </a:cubicBezTo>
                  <a:cubicBezTo>
                    <a:pt x="299" y="430"/>
                    <a:pt x="287" y="434"/>
                    <a:pt x="283" y="436"/>
                  </a:cubicBezTo>
                  <a:cubicBezTo>
                    <a:pt x="277" y="440"/>
                    <a:pt x="265" y="446"/>
                    <a:pt x="258" y="447"/>
                  </a:cubicBezTo>
                  <a:cubicBezTo>
                    <a:pt x="254" y="448"/>
                    <a:pt x="249" y="448"/>
                    <a:pt x="244" y="448"/>
                  </a:cubicBezTo>
                  <a:cubicBezTo>
                    <a:pt x="242" y="448"/>
                    <a:pt x="239" y="448"/>
                    <a:pt x="237" y="449"/>
                  </a:cubicBezTo>
                  <a:cubicBezTo>
                    <a:pt x="235" y="450"/>
                    <a:pt x="232" y="451"/>
                    <a:pt x="230" y="454"/>
                  </a:cubicBezTo>
                  <a:cubicBezTo>
                    <a:pt x="232" y="440"/>
                    <a:pt x="237" y="427"/>
                    <a:pt x="252" y="418"/>
                  </a:cubicBezTo>
                  <a:cubicBezTo>
                    <a:pt x="259" y="415"/>
                    <a:pt x="258" y="416"/>
                    <a:pt x="264" y="414"/>
                  </a:cubicBezTo>
                  <a:cubicBezTo>
                    <a:pt x="270" y="412"/>
                    <a:pt x="276" y="410"/>
                    <a:pt x="277" y="404"/>
                  </a:cubicBezTo>
                  <a:cubicBezTo>
                    <a:pt x="272" y="402"/>
                    <a:pt x="266" y="409"/>
                    <a:pt x="259" y="409"/>
                  </a:cubicBezTo>
                  <a:cubicBezTo>
                    <a:pt x="253" y="409"/>
                    <a:pt x="245" y="410"/>
                    <a:pt x="240" y="407"/>
                  </a:cubicBezTo>
                  <a:cubicBezTo>
                    <a:pt x="233" y="405"/>
                    <a:pt x="230" y="403"/>
                    <a:pt x="225" y="398"/>
                  </a:cubicBezTo>
                  <a:cubicBezTo>
                    <a:pt x="223" y="395"/>
                    <a:pt x="221" y="394"/>
                    <a:pt x="220" y="390"/>
                  </a:cubicBezTo>
                  <a:cubicBezTo>
                    <a:pt x="220" y="390"/>
                    <a:pt x="231" y="393"/>
                    <a:pt x="237" y="386"/>
                  </a:cubicBezTo>
                  <a:cubicBezTo>
                    <a:pt x="241" y="382"/>
                    <a:pt x="244" y="376"/>
                    <a:pt x="244" y="371"/>
                  </a:cubicBezTo>
                  <a:cubicBezTo>
                    <a:pt x="246" y="353"/>
                    <a:pt x="239" y="350"/>
                    <a:pt x="229" y="338"/>
                  </a:cubicBezTo>
                  <a:cubicBezTo>
                    <a:pt x="223" y="331"/>
                    <a:pt x="219" y="324"/>
                    <a:pt x="215" y="319"/>
                  </a:cubicBezTo>
                  <a:cubicBezTo>
                    <a:pt x="212" y="316"/>
                    <a:pt x="209" y="321"/>
                    <a:pt x="210" y="326"/>
                  </a:cubicBezTo>
                  <a:cubicBezTo>
                    <a:pt x="210" y="326"/>
                    <a:pt x="211" y="327"/>
                    <a:pt x="211" y="327"/>
                  </a:cubicBezTo>
                  <a:cubicBezTo>
                    <a:pt x="207" y="335"/>
                    <a:pt x="199" y="344"/>
                    <a:pt x="190" y="348"/>
                  </a:cubicBezTo>
                  <a:cubicBezTo>
                    <a:pt x="186" y="350"/>
                    <a:pt x="181" y="348"/>
                    <a:pt x="177" y="344"/>
                  </a:cubicBezTo>
                  <a:cubicBezTo>
                    <a:pt x="177" y="344"/>
                    <a:pt x="177" y="344"/>
                    <a:pt x="178" y="344"/>
                  </a:cubicBezTo>
                  <a:cubicBezTo>
                    <a:pt x="183" y="340"/>
                    <a:pt x="186" y="333"/>
                    <a:pt x="187" y="323"/>
                  </a:cubicBezTo>
                  <a:cubicBezTo>
                    <a:pt x="187" y="318"/>
                    <a:pt x="185" y="315"/>
                    <a:pt x="183" y="312"/>
                  </a:cubicBezTo>
                  <a:cubicBezTo>
                    <a:pt x="180" y="308"/>
                    <a:pt x="175" y="307"/>
                    <a:pt x="171" y="306"/>
                  </a:cubicBezTo>
                  <a:cubicBezTo>
                    <a:pt x="167" y="305"/>
                    <a:pt x="162" y="305"/>
                    <a:pt x="158" y="306"/>
                  </a:cubicBezTo>
                  <a:cubicBezTo>
                    <a:pt x="158" y="307"/>
                    <a:pt x="157" y="307"/>
                    <a:pt x="157" y="307"/>
                  </a:cubicBezTo>
                  <a:cubicBezTo>
                    <a:pt x="156" y="298"/>
                    <a:pt x="157" y="295"/>
                    <a:pt x="157" y="293"/>
                  </a:cubicBezTo>
                  <a:cubicBezTo>
                    <a:pt x="159" y="288"/>
                    <a:pt x="161" y="286"/>
                    <a:pt x="167" y="280"/>
                  </a:cubicBezTo>
                  <a:cubicBezTo>
                    <a:pt x="171" y="276"/>
                    <a:pt x="171" y="276"/>
                    <a:pt x="176" y="274"/>
                  </a:cubicBezTo>
                  <a:cubicBezTo>
                    <a:pt x="181" y="272"/>
                    <a:pt x="188" y="275"/>
                    <a:pt x="188" y="268"/>
                  </a:cubicBezTo>
                  <a:cubicBezTo>
                    <a:pt x="183" y="267"/>
                    <a:pt x="180" y="265"/>
                    <a:pt x="176" y="266"/>
                  </a:cubicBezTo>
                  <a:cubicBezTo>
                    <a:pt x="167" y="260"/>
                    <a:pt x="153" y="250"/>
                    <a:pt x="149" y="238"/>
                  </a:cubicBezTo>
                  <a:cubicBezTo>
                    <a:pt x="151" y="235"/>
                    <a:pt x="151" y="232"/>
                    <a:pt x="149" y="230"/>
                  </a:cubicBezTo>
                  <a:cubicBezTo>
                    <a:pt x="140" y="227"/>
                    <a:pt x="146" y="241"/>
                    <a:pt x="131" y="243"/>
                  </a:cubicBezTo>
                  <a:cubicBezTo>
                    <a:pt x="112" y="246"/>
                    <a:pt x="96" y="240"/>
                    <a:pt x="88" y="222"/>
                  </a:cubicBezTo>
                  <a:cubicBezTo>
                    <a:pt x="87" y="220"/>
                    <a:pt x="85" y="213"/>
                    <a:pt x="86" y="208"/>
                  </a:cubicBezTo>
                  <a:cubicBezTo>
                    <a:pt x="88" y="209"/>
                    <a:pt x="91" y="209"/>
                    <a:pt x="93" y="209"/>
                  </a:cubicBezTo>
                  <a:cubicBezTo>
                    <a:pt x="96" y="209"/>
                    <a:pt x="100" y="209"/>
                    <a:pt x="103" y="207"/>
                  </a:cubicBezTo>
                  <a:cubicBezTo>
                    <a:pt x="109" y="205"/>
                    <a:pt x="117" y="201"/>
                    <a:pt x="117" y="189"/>
                  </a:cubicBezTo>
                  <a:cubicBezTo>
                    <a:pt x="118" y="177"/>
                    <a:pt x="113" y="172"/>
                    <a:pt x="103" y="167"/>
                  </a:cubicBezTo>
                  <a:cubicBezTo>
                    <a:pt x="101" y="166"/>
                    <a:pt x="99" y="166"/>
                    <a:pt x="97" y="165"/>
                  </a:cubicBezTo>
                  <a:cubicBezTo>
                    <a:pt x="104" y="156"/>
                    <a:pt x="128" y="150"/>
                    <a:pt x="140" y="160"/>
                  </a:cubicBezTo>
                  <a:cubicBezTo>
                    <a:pt x="143" y="162"/>
                    <a:pt x="145" y="164"/>
                    <a:pt x="148" y="167"/>
                  </a:cubicBezTo>
                  <a:cubicBezTo>
                    <a:pt x="148" y="169"/>
                    <a:pt x="149" y="171"/>
                    <a:pt x="151" y="174"/>
                  </a:cubicBezTo>
                  <a:cubicBezTo>
                    <a:pt x="152" y="176"/>
                    <a:pt x="153" y="187"/>
                    <a:pt x="157" y="187"/>
                  </a:cubicBezTo>
                  <a:cubicBezTo>
                    <a:pt x="162" y="188"/>
                    <a:pt x="161" y="184"/>
                    <a:pt x="160" y="180"/>
                  </a:cubicBezTo>
                  <a:cubicBezTo>
                    <a:pt x="166" y="186"/>
                    <a:pt x="171" y="192"/>
                    <a:pt x="177" y="197"/>
                  </a:cubicBezTo>
                  <a:cubicBezTo>
                    <a:pt x="181" y="200"/>
                    <a:pt x="202" y="213"/>
                    <a:pt x="209" y="217"/>
                  </a:cubicBezTo>
                  <a:cubicBezTo>
                    <a:pt x="214" y="219"/>
                    <a:pt x="220" y="223"/>
                    <a:pt x="224" y="224"/>
                  </a:cubicBezTo>
                  <a:cubicBezTo>
                    <a:pt x="228" y="225"/>
                    <a:pt x="230" y="226"/>
                    <a:pt x="229" y="219"/>
                  </a:cubicBezTo>
                  <a:cubicBezTo>
                    <a:pt x="228" y="218"/>
                    <a:pt x="222" y="213"/>
                    <a:pt x="214" y="208"/>
                  </a:cubicBezTo>
                  <a:cubicBezTo>
                    <a:pt x="207" y="204"/>
                    <a:pt x="198" y="199"/>
                    <a:pt x="193" y="195"/>
                  </a:cubicBezTo>
                  <a:cubicBezTo>
                    <a:pt x="166" y="173"/>
                    <a:pt x="169" y="173"/>
                    <a:pt x="160" y="162"/>
                  </a:cubicBezTo>
                  <a:cubicBezTo>
                    <a:pt x="160" y="161"/>
                    <a:pt x="160" y="160"/>
                    <a:pt x="161" y="160"/>
                  </a:cubicBezTo>
                  <a:cubicBezTo>
                    <a:pt x="162" y="159"/>
                    <a:pt x="163" y="158"/>
                    <a:pt x="164" y="157"/>
                  </a:cubicBezTo>
                  <a:cubicBezTo>
                    <a:pt x="165" y="157"/>
                    <a:pt x="167" y="155"/>
                    <a:pt x="167" y="154"/>
                  </a:cubicBezTo>
                  <a:cubicBezTo>
                    <a:pt x="166" y="153"/>
                    <a:pt x="165" y="152"/>
                    <a:pt x="163" y="152"/>
                  </a:cubicBezTo>
                  <a:cubicBezTo>
                    <a:pt x="161" y="151"/>
                    <a:pt x="160" y="152"/>
                    <a:pt x="159" y="153"/>
                  </a:cubicBezTo>
                  <a:cubicBezTo>
                    <a:pt x="157" y="154"/>
                    <a:pt x="156" y="156"/>
                    <a:pt x="155" y="157"/>
                  </a:cubicBezTo>
                  <a:cubicBezTo>
                    <a:pt x="145" y="148"/>
                    <a:pt x="133" y="144"/>
                    <a:pt x="121" y="145"/>
                  </a:cubicBezTo>
                  <a:cubicBezTo>
                    <a:pt x="120" y="141"/>
                    <a:pt x="119" y="134"/>
                    <a:pt x="119" y="132"/>
                  </a:cubicBezTo>
                  <a:cubicBezTo>
                    <a:pt x="119" y="128"/>
                    <a:pt x="119" y="122"/>
                    <a:pt x="119" y="118"/>
                  </a:cubicBezTo>
                  <a:cubicBezTo>
                    <a:pt x="121" y="109"/>
                    <a:pt x="128" y="102"/>
                    <a:pt x="134" y="98"/>
                  </a:cubicBezTo>
                  <a:cubicBezTo>
                    <a:pt x="136" y="102"/>
                    <a:pt x="138" y="107"/>
                    <a:pt x="143" y="110"/>
                  </a:cubicBezTo>
                  <a:cubicBezTo>
                    <a:pt x="147" y="113"/>
                    <a:pt x="152" y="114"/>
                    <a:pt x="156" y="114"/>
                  </a:cubicBezTo>
                  <a:cubicBezTo>
                    <a:pt x="158" y="114"/>
                    <a:pt x="160" y="113"/>
                    <a:pt x="163" y="113"/>
                  </a:cubicBezTo>
                  <a:cubicBezTo>
                    <a:pt x="171" y="109"/>
                    <a:pt x="177" y="104"/>
                    <a:pt x="178" y="97"/>
                  </a:cubicBezTo>
                  <a:cubicBezTo>
                    <a:pt x="179" y="93"/>
                    <a:pt x="178" y="88"/>
                    <a:pt x="176" y="84"/>
                  </a:cubicBezTo>
                  <a:cubicBezTo>
                    <a:pt x="198" y="87"/>
                    <a:pt x="204" y="102"/>
                    <a:pt x="207" y="119"/>
                  </a:cubicBezTo>
                  <a:cubicBezTo>
                    <a:pt x="205" y="121"/>
                    <a:pt x="202" y="124"/>
                    <a:pt x="202" y="126"/>
                  </a:cubicBezTo>
                  <a:cubicBezTo>
                    <a:pt x="201" y="127"/>
                    <a:pt x="195" y="131"/>
                    <a:pt x="197" y="132"/>
                  </a:cubicBezTo>
                  <a:cubicBezTo>
                    <a:pt x="200" y="137"/>
                    <a:pt x="206" y="130"/>
                    <a:pt x="207" y="129"/>
                  </a:cubicBezTo>
                  <a:cubicBezTo>
                    <a:pt x="207" y="128"/>
                    <a:pt x="208" y="127"/>
                    <a:pt x="208" y="127"/>
                  </a:cubicBezTo>
                  <a:cubicBezTo>
                    <a:pt x="209" y="130"/>
                    <a:pt x="209" y="134"/>
                    <a:pt x="209" y="137"/>
                  </a:cubicBezTo>
                  <a:cubicBezTo>
                    <a:pt x="210" y="144"/>
                    <a:pt x="217" y="159"/>
                    <a:pt x="224" y="171"/>
                  </a:cubicBezTo>
                  <a:cubicBezTo>
                    <a:pt x="233" y="184"/>
                    <a:pt x="240" y="196"/>
                    <a:pt x="246" y="196"/>
                  </a:cubicBezTo>
                  <a:cubicBezTo>
                    <a:pt x="250" y="196"/>
                    <a:pt x="250" y="194"/>
                    <a:pt x="249" y="191"/>
                  </a:cubicBezTo>
                  <a:cubicBezTo>
                    <a:pt x="248" y="188"/>
                    <a:pt x="246" y="185"/>
                    <a:pt x="245" y="184"/>
                  </a:cubicBezTo>
                  <a:cubicBezTo>
                    <a:pt x="239" y="177"/>
                    <a:pt x="233" y="167"/>
                    <a:pt x="228" y="155"/>
                  </a:cubicBezTo>
                  <a:cubicBezTo>
                    <a:pt x="231" y="155"/>
                    <a:pt x="233" y="155"/>
                    <a:pt x="234" y="153"/>
                  </a:cubicBezTo>
                  <a:cubicBezTo>
                    <a:pt x="236" y="149"/>
                    <a:pt x="231" y="150"/>
                    <a:pt x="228" y="150"/>
                  </a:cubicBezTo>
                  <a:cubicBezTo>
                    <a:pt x="227" y="149"/>
                    <a:pt x="226" y="149"/>
                    <a:pt x="225" y="148"/>
                  </a:cubicBezTo>
                  <a:cubicBezTo>
                    <a:pt x="221" y="138"/>
                    <a:pt x="218" y="129"/>
                    <a:pt x="218" y="121"/>
                  </a:cubicBezTo>
                  <a:cubicBezTo>
                    <a:pt x="217" y="119"/>
                    <a:pt x="217" y="118"/>
                    <a:pt x="217" y="116"/>
                  </a:cubicBezTo>
                  <a:cubicBezTo>
                    <a:pt x="225" y="107"/>
                    <a:pt x="234" y="101"/>
                    <a:pt x="245" y="113"/>
                  </a:cubicBezTo>
                  <a:cubicBezTo>
                    <a:pt x="242" y="117"/>
                    <a:pt x="240" y="121"/>
                    <a:pt x="241" y="126"/>
                  </a:cubicBezTo>
                  <a:cubicBezTo>
                    <a:pt x="242" y="130"/>
                    <a:pt x="244" y="137"/>
                    <a:pt x="253" y="142"/>
                  </a:cubicBezTo>
                  <a:cubicBezTo>
                    <a:pt x="256" y="143"/>
                    <a:pt x="258" y="144"/>
                    <a:pt x="261" y="144"/>
                  </a:cubicBezTo>
                  <a:cubicBezTo>
                    <a:pt x="265" y="144"/>
                    <a:pt x="269" y="142"/>
                    <a:pt x="273" y="139"/>
                  </a:cubicBezTo>
                  <a:cubicBezTo>
                    <a:pt x="282" y="139"/>
                    <a:pt x="284" y="156"/>
                    <a:pt x="281" y="166"/>
                  </a:cubicBezTo>
                  <a:cubicBezTo>
                    <a:pt x="280" y="169"/>
                    <a:pt x="279" y="171"/>
                    <a:pt x="278" y="173"/>
                  </a:cubicBezTo>
                  <a:cubicBezTo>
                    <a:pt x="277" y="173"/>
                    <a:pt x="277" y="174"/>
                    <a:pt x="277" y="174"/>
                  </a:cubicBezTo>
                  <a:cubicBezTo>
                    <a:pt x="272" y="177"/>
                    <a:pt x="262" y="176"/>
                    <a:pt x="266" y="180"/>
                  </a:cubicBezTo>
                  <a:cubicBezTo>
                    <a:pt x="267" y="182"/>
                    <a:pt x="269" y="182"/>
                    <a:pt x="271" y="182"/>
                  </a:cubicBezTo>
                  <a:cubicBezTo>
                    <a:pt x="268" y="187"/>
                    <a:pt x="265" y="193"/>
                    <a:pt x="266" y="199"/>
                  </a:cubicBezTo>
                  <a:cubicBezTo>
                    <a:pt x="267" y="218"/>
                    <a:pt x="283" y="238"/>
                    <a:pt x="296" y="254"/>
                  </a:cubicBezTo>
                  <a:cubicBezTo>
                    <a:pt x="303" y="262"/>
                    <a:pt x="346" y="305"/>
                    <a:pt x="352" y="310"/>
                  </a:cubicBezTo>
                  <a:cubicBezTo>
                    <a:pt x="372" y="330"/>
                    <a:pt x="395" y="349"/>
                    <a:pt x="415" y="372"/>
                  </a:cubicBezTo>
                  <a:cubicBezTo>
                    <a:pt x="420" y="378"/>
                    <a:pt x="427" y="385"/>
                    <a:pt x="431" y="393"/>
                  </a:cubicBezTo>
                  <a:cubicBezTo>
                    <a:pt x="434" y="398"/>
                    <a:pt x="435" y="403"/>
                    <a:pt x="436" y="409"/>
                  </a:cubicBezTo>
                  <a:cubicBezTo>
                    <a:pt x="436" y="409"/>
                    <a:pt x="436" y="409"/>
                    <a:pt x="436" y="410"/>
                  </a:cubicBezTo>
                  <a:cubicBezTo>
                    <a:pt x="424" y="398"/>
                    <a:pt x="411" y="381"/>
                    <a:pt x="398" y="369"/>
                  </a:cubicBezTo>
                  <a:cubicBezTo>
                    <a:pt x="390" y="362"/>
                    <a:pt x="366" y="333"/>
                    <a:pt x="361" y="336"/>
                  </a:cubicBezTo>
                  <a:cubicBezTo>
                    <a:pt x="358" y="343"/>
                    <a:pt x="382" y="362"/>
                    <a:pt x="395" y="376"/>
                  </a:cubicBezTo>
                  <a:cubicBezTo>
                    <a:pt x="401" y="383"/>
                    <a:pt x="407" y="388"/>
                    <a:pt x="414" y="397"/>
                  </a:cubicBezTo>
                  <a:cubicBezTo>
                    <a:pt x="417" y="401"/>
                    <a:pt x="421" y="404"/>
                    <a:pt x="424" y="408"/>
                  </a:cubicBezTo>
                  <a:cubicBezTo>
                    <a:pt x="425" y="409"/>
                    <a:pt x="430" y="415"/>
                    <a:pt x="433" y="419"/>
                  </a:cubicBezTo>
                  <a:cubicBezTo>
                    <a:pt x="428" y="440"/>
                    <a:pt x="434" y="462"/>
                    <a:pt x="446" y="466"/>
                  </a:cubicBezTo>
                  <a:cubicBezTo>
                    <a:pt x="435" y="476"/>
                    <a:pt x="419" y="494"/>
                    <a:pt x="410" y="505"/>
                  </a:cubicBezTo>
                  <a:cubicBezTo>
                    <a:pt x="405" y="511"/>
                    <a:pt x="400" y="519"/>
                    <a:pt x="396" y="526"/>
                  </a:cubicBezTo>
                  <a:cubicBezTo>
                    <a:pt x="393" y="532"/>
                    <a:pt x="386" y="543"/>
                    <a:pt x="383" y="549"/>
                  </a:cubicBezTo>
                  <a:cubicBezTo>
                    <a:pt x="379" y="556"/>
                    <a:pt x="369" y="571"/>
                    <a:pt x="363" y="576"/>
                  </a:cubicBezTo>
                  <a:cubicBezTo>
                    <a:pt x="359" y="581"/>
                    <a:pt x="350" y="587"/>
                    <a:pt x="342" y="592"/>
                  </a:cubicBezTo>
                  <a:cubicBezTo>
                    <a:pt x="341" y="587"/>
                    <a:pt x="339" y="583"/>
                    <a:pt x="338" y="577"/>
                  </a:cubicBezTo>
                  <a:cubicBezTo>
                    <a:pt x="338" y="565"/>
                    <a:pt x="339" y="553"/>
                    <a:pt x="344" y="545"/>
                  </a:cubicBezTo>
                  <a:close/>
                  <a:moveTo>
                    <a:pt x="77" y="636"/>
                  </a:moveTo>
                  <a:cubicBezTo>
                    <a:pt x="87" y="636"/>
                    <a:pt x="103" y="637"/>
                    <a:pt x="110" y="644"/>
                  </a:cubicBezTo>
                  <a:cubicBezTo>
                    <a:pt x="114" y="649"/>
                    <a:pt x="115" y="655"/>
                    <a:pt x="113" y="663"/>
                  </a:cubicBezTo>
                  <a:cubicBezTo>
                    <a:pt x="112" y="667"/>
                    <a:pt x="110" y="669"/>
                    <a:pt x="107" y="669"/>
                  </a:cubicBezTo>
                  <a:cubicBezTo>
                    <a:pt x="102" y="670"/>
                    <a:pt x="95" y="668"/>
                    <a:pt x="92" y="663"/>
                  </a:cubicBezTo>
                  <a:cubicBezTo>
                    <a:pt x="89" y="659"/>
                    <a:pt x="87" y="656"/>
                    <a:pt x="85" y="651"/>
                  </a:cubicBezTo>
                  <a:cubicBezTo>
                    <a:pt x="84" y="649"/>
                    <a:pt x="83" y="646"/>
                    <a:pt x="82" y="644"/>
                  </a:cubicBezTo>
                  <a:cubicBezTo>
                    <a:pt x="80" y="640"/>
                    <a:pt x="78" y="638"/>
                    <a:pt x="77" y="636"/>
                  </a:cubicBezTo>
                  <a:close/>
                  <a:moveTo>
                    <a:pt x="11" y="768"/>
                  </a:moveTo>
                  <a:cubicBezTo>
                    <a:pt x="14" y="760"/>
                    <a:pt x="25" y="746"/>
                    <a:pt x="32" y="742"/>
                  </a:cubicBezTo>
                  <a:cubicBezTo>
                    <a:pt x="37" y="740"/>
                    <a:pt x="41" y="738"/>
                    <a:pt x="46" y="738"/>
                  </a:cubicBezTo>
                  <a:cubicBezTo>
                    <a:pt x="49" y="738"/>
                    <a:pt x="51" y="739"/>
                    <a:pt x="53" y="740"/>
                  </a:cubicBezTo>
                  <a:cubicBezTo>
                    <a:pt x="58" y="742"/>
                    <a:pt x="62" y="747"/>
                    <a:pt x="63" y="755"/>
                  </a:cubicBezTo>
                  <a:cubicBezTo>
                    <a:pt x="63" y="757"/>
                    <a:pt x="62" y="760"/>
                    <a:pt x="60" y="762"/>
                  </a:cubicBezTo>
                  <a:cubicBezTo>
                    <a:pt x="57" y="766"/>
                    <a:pt x="50" y="769"/>
                    <a:pt x="45" y="768"/>
                  </a:cubicBezTo>
                  <a:cubicBezTo>
                    <a:pt x="33" y="767"/>
                    <a:pt x="19" y="770"/>
                    <a:pt x="10" y="773"/>
                  </a:cubicBezTo>
                  <a:cubicBezTo>
                    <a:pt x="10" y="771"/>
                    <a:pt x="11" y="769"/>
                    <a:pt x="11" y="768"/>
                  </a:cubicBezTo>
                  <a:close/>
                  <a:moveTo>
                    <a:pt x="116" y="843"/>
                  </a:moveTo>
                  <a:cubicBezTo>
                    <a:pt x="114" y="846"/>
                    <a:pt x="112" y="848"/>
                    <a:pt x="110" y="851"/>
                  </a:cubicBezTo>
                  <a:cubicBezTo>
                    <a:pt x="107" y="855"/>
                    <a:pt x="105" y="857"/>
                    <a:pt x="104" y="860"/>
                  </a:cubicBezTo>
                  <a:cubicBezTo>
                    <a:pt x="100" y="852"/>
                    <a:pt x="95" y="839"/>
                    <a:pt x="98" y="828"/>
                  </a:cubicBezTo>
                  <a:cubicBezTo>
                    <a:pt x="99" y="822"/>
                    <a:pt x="104" y="818"/>
                    <a:pt x="113" y="815"/>
                  </a:cubicBezTo>
                  <a:cubicBezTo>
                    <a:pt x="113" y="815"/>
                    <a:pt x="114" y="815"/>
                    <a:pt x="115" y="815"/>
                  </a:cubicBezTo>
                  <a:cubicBezTo>
                    <a:pt x="118" y="815"/>
                    <a:pt x="120" y="816"/>
                    <a:pt x="122" y="818"/>
                  </a:cubicBezTo>
                  <a:cubicBezTo>
                    <a:pt x="125" y="822"/>
                    <a:pt x="126" y="829"/>
                    <a:pt x="124" y="834"/>
                  </a:cubicBezTo>
                  <a:cubicBezTo>
                    <a:pt x="123" y="838"/>
                    <a:pt x="120" y="840"/>
                    <a:pt x="116" y="843"/>
                  </a:cubicBezTo>
                  <a:close/>
                  <a:moveTo>
                    <a:pt x="276" y="817"/>
                  </a:moveTo>
                  <a:cubicBezTo>
                    <a:pt x="271" y="824"/>
                    <a:pt x="266" y="826"/>
                    <a:pt x="262" y="827"/>
                  </a:cubicBezTo>
                  <a:cubicBezTo>
                    <a:pt x="262" y="825"/>
                    <a:pt x="262" y="825"/>
                    <a:pt x="262" y="825"/>
                  </a:cubicBezTo>
                  <a:cubicBezTo>
                    <a:pt x="262" y="819"/>
                    <a:pt x="262" y="812"/>
                    <a:pt x="260" y="806"/>
                  </a:cubicBezTo>
                  <a:cubicBezTo>
                    <a:pt x="259" y="803"/>
                    <a:pt x="258" y="801"/>
                    <a:pt x="258" y="798"/>
                  </a:cubicBezTo>
                  <a:cubicBezTo>
                    <a:pt x="258" y="795"/>
                    <a:pt x="259" y="793"/>
                    <a:pt x="260" y="791"/>
                  </a:cubicBezTo>
                  <a:cubicBezTo>
                    <a:pt x="260" y="790"/>
                    <a:pt x="261" y="790"/>
                    <a:pt x="261" y="789"/>
                  </a:cubicBezTo>
                  <a:cubicBezTo>
                    <a:pt x="263" y="787"/>
                    <a:pt x="263" y="786"/>
                    <a:pt x="264" y="786"/>
                  </a:cubicBezTo>
                  <a:cubicBezTo>
                    <a:pt x="266" y="786"/>
                    <a:pt x="267" y="785"/>
                    <a:pt x="268" y="785"/>
                  </a:cubicBezTo>
                  <a:cubicBezTo>
                    <a:pt x="269" y="785"/>
                    <a:pt x="271" y="786"/>
                    <a:pt x="272" y="786"/>
                  </a:cubicBezTo>
                  <a:cubicBezTo>
                    <a:pt x="277" y="789"/>
                    <a:pt x="279" y="791"/>
                    <a:pt x="281" y="795"/>
                  </a:cubicBezTo>
                  <a:cubicBezTo>
                    <a:pt x="282" y="801"/>
                    <a:pt x="281" y="809"/>
                    <a:pt x="276" y="817"/>
                  </a:cubicBezTo>
                  <a:close/>
                  <a:moveTo>
                    <a:pt x="223" y="1059"/>
                  </a:moveTo>
                  <a:cubicBezTo>
                    <a:pt x="226" y="1066"/>
                    <a:pt x="223" y="1072"/>
                    <a:pt x="217" y="1078"/>
                  </a:cubicBezTo>
                  <a:cubicBezTo>
                    <a:pt x="213" y="1083"/>
                    <a:pt x="208" y="1082"/>
                    <a:pt x="204" y="1080"/>
                  </a:cubicBezTo>
                  <a:cubicBezTo>
                    <a:pt x="198" y="1077"/>
                    <a:pt x="194" y="1071"/>
                    <a:pt x="194" y="1066"/>
                  </a:cubicBezTo>
                  <a:cubicBezTo>
                    <a:pt x="195" y="1053"/>
                    <a:pt x="195" y="1050"/>
                    <a:pt x="195" y="1044"/>
                  </a:cubicBezTo>
                  <a:cubicBezTo>
                    <a:pt x="195" y="1043"/>
                    <a:pt x="195" y="1043"/>
                    <a:pt x="195" y="1043"/>
                  </a:cubicBezTo>
                  <a:cubicBezTo>
                    <a:pt x="195" y="1041"/>
                    <a:pt x="195" y="1040"/>
                    <a:pt x="195" y="1039"/>
                  </a:cubicBezTo>
                  <a:cubicBezTo>
                    <a:pt x="195" y="1037"/>
                    <a:pt x="195" y="1036"/>
                    <a:pt x="194" y="1033"/>
                  </a:cubicBezTo>
                  <a:cubicBezTo>
                    <a:pt x="204" y="1038"/>
                    <a:pt x="220" y="1047"/>
                    <a:pt x="223" y="1059"/>
                  </a:cubicBezTo>
                  <a:close/>
                  <a:moveTo>
                    <a:pt x="97" y="1116"/>
                  </a:moveTo>
                  <a:cubicBezTo>
                    <a:pt x="102" y="1112"/>
                    <a:pt x="118" y="1106"/>
                    <a:pt x="126" y="1106"/>
                  </a:cubicBezTo>
                  <a:cubicBezTo>
                    <a:pt x="134" y="1107"/>
                    <a:pt x="140" y="1109"/>
                    <a:pt x="143" y="1114"/>
                  </a:cubicBezTo>
                  <a:cubicBezTo>
                    <a:pt x="147" y="1119"/>
                    <a:pt x="145" y="1125"/>
                    <a:pt x="143" y="1129"/>
                  </a:cubicBezTo>
                  <a:cubicBezTo>
                    <a:pt x="143" y="1131"/>
                    <a:pt x="141" y="1132"/>
                    <a:pt x="139" y="1133"/>
                  </a:cubicBezTo>
                  <a:cubicBezTo>
                    <a:pt x="134" y="1134"/>
                    <a:pt x="128" y="1133"/>
                    <a:pt x="124" y="1130"/>
                  </a:cubicBezTo>
                  <a:cubicBezTo>
                    <a:pt x="113" y="1122"/>
                    <a:pt x="105" y="1118"/>
                    <a:pt x="96" y="1117"/>
                  </a:cubicBezTo>
                  <a:cubicBezTo>
                    <a:pt x="96" y="1117"/>
                    <a:pt x="96" y="1116"/>
                    <a:pt x="97" y="1116"/>
                  </a:cubicBezTo>
                  <a:close/>
                  <a:moveTo>
                    <a:pt x="165" y="1239"/>
                  </a:moveTo>
                  <a:cubicBezTo>
                    <a:pt x="161" y="1241"/>
                    <a:pt x="157" y="1243"/>
                    <a:pt x="155" y="1244"/>
                  </a:cubicBezTo>
                  <a:cubicBezTo>
                    <a:pt x="155" y="1235"/>
                    <a:pt x="155" y="1220"/>
                    <a:pt x="163" y="1213"/>
                  </a:cubicBezTo>
                  <a:cubicBezTo>
                    <a:pt x="166" y="1209"/>
                    <a:pt x="171" y="1207"/>
                    <a:pt x="177" y="1207"/>
                  </a:cubicBezTo>
                  <a:cubicBezTo>
                    <a:pt x="178" y="1207"/>
                    <a:pt x="179" y="1208"/>
                    <a:pt x="181" y="1208"/>
                  </a:cubicBezTo>
                  <a:cubicBezTo>
                    <a:pt x="185" y="1208"/>
                    <a:pt x="187" y="1210"/>
                    <a:pt x="189" y="1214"/>
                  </a:cubicBezTo>
                  <a:cubicBezTo>
                    <a:pt x="190" y="1219"/>
                    <a:pt x="189" y="1226"/>
                    <a:pt x="186" y="1229"/>
                  </a:cubicBezTo>
                  <a:cubicBezTo>
                    <a:pt x="182" y="1233"/>
                    <a:pt x="178" y="1234"/>
                    <a:pt x="173" y="1236"/>
                  </a:cubicBezTo>
                  <a:cubicBezTo>
                    <a:pt x="170" y="1237"/>
                    <a:pt x="168" y="1238"/>
                    <a:pt x="165" y="1239"/>
                  </a:cubicBezTo>
                  <a:close/>
                  <a:moveTo>
                    <a:pt x="304" y="1271"/>
                  </a:moveTo>
                  <a:cubicBezTo>
                    <a:pt x="298" y="1278"/>
                    <a:pt x="293" y="1281"/>
                    <a:pt x="288" y="1282"/>
                  </a:cubicBezTo>
                  <a:cubicBezTo>
                    <a:pt x="288" y="1282"/>
                    <a:pt x="288" y="1281"/>
                    <a:pt x="288" y="1281"/>
                  </a:cubicBezTo>
                  <a:cubicBezTo>
                    <a:pt x="288" y="1280"/>
                    <a:pt x="288" y="1280"/>
                    <a:pt x="288" y="1280"/>
                  </a:cubicBezTo>
                  <a:cubicBezTo>
                    <a:pt x="289" y="1274"/>
                    <a:pt x="290" y="1267"/>
                    <a:pt x="289" y="1260"/>
                  </a:cubicBezTo>
                  <a:cubicBezTo>
                    <a:pt x="289" y="1257"/>
                    <a:pt x="289" y="1255"/>
                    <a:pt x="289" y="1252"/>
                  </a:cubicBezTo>
                  <a:cubicBezTo>
                    <a:pt x="290" y="1249"/>
                    <a:pt x="291" y="1247"/>
                    <a:pt x="292" y="1246"/>
                  </a:cubicBezTo>
                  <a:cubicBezTo>
                    <a:pt x="293" y="1245"/>
                    <a:pt x="293" y="1245"/>
                    <a:pt x="293" y="1245"/>
                  </a:cubicBezTo>
                  <a:cubicBezTo>
                    <a:pt x="295" y="1243"/>
                    <a:pt x="296" y="1242"/>
                    <a:pt x="297" y="1241"/>
                  </a:cubicBezTo>
                  <a:cubicBezTo>
                    <a:pt x="299" y="1241"/>
                    <a:pt x="301" y="1241"/>
                    <a:pt x="302" y="1241"/>
                  </a:cubicBezTo>
                  <a:cubicBezTo>
                    <a:pt x="304" y="1241"/>
                    <a:pt x="306" y="1241"/>
                    <a:pt x="307" y="1242"/>
                  </a:cubicBezTo>
                  <a:cubicBezTo>
                    <a:pt x="311" y="1244"/>
                    <a:pt x="313" y="1247"/>
                    <a:pt x="313" y="1251"/>
                  </a:cubicBezTo>
                  <a:cubicBezTo>
                    <a:pt x="314" y="1256"/>
                    <a:pt x="310" y="1264"/>
                    <a:pt x="304" y="1271"/>
                  </a:cubicBezTo>
                  <a:close/>
                  <a:moveTo>
                    <a:pt x="549" y="1062"/>
                  </a:moveTo>
                  <a:cubicBezTo>
                    <a:pt x="532" y="1064"/>
                    <a:pt x="521" y="1063"/>
                    <a:pt x="507" y="1062"/>
                  </a:cubicBezTo>
                  <a:cubicBezTo>
                    <a:pt x="504" y="1076"/>
                    <a:pt x="507" y="1083"/>
                    <a:pt x="505" y="1094"/>
                  </a:cubicBezTo>
                  <a:cubicBezTo>
                    <a:pt x="502" y="1106"/>
                    <a:pt x="497" y="1131"/>
                    <a:pt x="494" y="1146"/>
                  </a:cubicBezTo>
                  <a:cubicBezTo>
                    <a:pt x="491" y="1157"/>
                    <a:pt x="493" y="1179"/>
                    <a:pt x="506" y="1192"/>
                  </a:cubicBezTo>
                  <a:cubicBezTo>
                    <a:pt x="512" y="1197"/>
                    <a:pt x="525" y="1199"/>
                    <a:pt x="506" y="1202"/>
                  </a:cubicBezTo>
                  <a:cubicBezTo>
                    <a:pt x="501" y="1203"/>
                    <a:pt x="497" y="1203"/>
                    <a:pt x="494" y="1204"/>
                  </a:cubicBezTo>
                  <a:cubicBezTo>
                    <a:pt x="487" y="1202"/>
                    <a:pt x="471" y="1185"/>
                    <a:pt x="466" y="1180"/>
                  </a:cubicBezTo>
                  <a:cubicBezTo>
                    <a:pt x="465" y="1179"/>
                    <a:pt x="460" y="1174"/>
                    <a:pt x="460" y="1179"/>
                  </a:cubicBezTo>
                  <a:cubicBezTo>
                    <a:pt x="460" y="1181"/>
                    <a:pt x="463" y="1184"/>
                    <a:pt x="464" y="1185"/>
                  </a:cubicBezTo>
                  <a:cubicBezTo>
                    <a:pt x="468" y="1190"/>
                    <a:pt x="471" y="1197"/>
                    <a:pt x="475" y="1201"/>
                  </a:cubicBezTo>
                  <a:cubicBezTo>
                    <a:pt x="478" y="1204"/>
                    <a:pt x="479" y="1205"/>
                    <a:pt x="481" y="1208"/>
                  </a:cubicBezTo>
                  <a:cubicBezTo>
                    <a:pt x="481" y="1208"/>
                    <a:pt x="481" y="1208"/>
                    <a:pt x="480" y="1208"/>
                  </a:cubicBezTo>
                  <a:cubicBezTo>
                    <a:pt x="477" y="1209"/>
                    <a:pt x="474" y="1209"/>
                    <a:pt x="469" y="1209"/>
                  </a:cubicBezTo>
                  <a:cubicBezTo>
                    <a:pt x="465" y="1209"/>
                    <a:pt x="461" y="1209"/>
                    <a:pt x="457" y="1209"/>
                  </a:cubicBezTo>
                  <a:cubicBezTo>
                    <a:pt x="449" y="1204"/>
                    <a:pt x="431" y="1185"/>
                    <a:pt x="428" y="1186"/>
                  </a:cubicBezTo>
                  <a:cubicBezTo>
                    <a:pt x="423" y="1189"/>
                    <a:pt x="439" y="1203"/>
                    <a:pt x="442" y="1210"/>
                  </a:cubicBezTo>
                  <a:cubicBezTo>
                    <a:pt x="438" y="1210"/>
                    <a:pt x="433" y="1210"/>
                    <a:pt x="425" y="1208"/>
                  </a:cubicBezTo>
                  <a:cubicBezTo>
                    <a:pt x="418" y="1207"/>
                    <a:pt x="412" y="1178"/>
                    <a:pt x="403" y="1183"/>
                  </a:cubicBezTo>
                  <a:cubicBezTo>
                    <a:pt x="402" y="1184"/>
                    <a:pt x="412" y="1208"/>
                    <a:pt x="414" y="1213"/>
                  </a:cubicBezTo>
                  <a:cubicBezTo>
                    <a:pt x="418" y="1220"/>
                    <a:pt x="422" y="1230"/>
                    <a:pt x="427" y="1235"/>
                  </a:cubicBezTo>
                  <a:cubicBezTo>
                    <a:pt x="431" y="1240"/>
                    <a:pt x="433" y="1243"/>
                    <a:pt x="423" y="1239"/>
                  </a:cubicBezTo>
                  <a:cubicBezTo>
                    <a:pt x="405" y="1231"/>
                    <a:pt x="394" y="1214"/>
                    <a:pt x="384" y="1197"/>
                  </a:cubicBezTo>
                  <a:cubicBezTo>
                    <a:pt x="381" y="1197"/>
                    <a:pt x="379" y="1198"/>
                    <a:pt x="379" y="1200"/>
                  </a:cubicBezTo>
                  <a:cubicBezTo>
                    <a:pt x="380" y="1208"/>
                    <a:pt x="385" y="1221"/>
                    <a:pt x="388" y="1228"/>
                  </a:cubicBezTo>
                  <a:cubicBezTo>
                    <a:pt x="390" y="1232"/>
                    <a:pt x="392" y="1237"/>
                    <a:pt x="394" y="1242"/>
                  </a:cubicBezTo>
                  <a:cubicBezTo>
                    <a:pt x="394" y="1243"/>
                    <a:pt x="408" y="1265"/>
                    <a:pt x="398" y="1257"/>
                  </a:cubicBezTo>
                  <a:cubicBezTo>
                    <a:pt x="390" y="1250"/>
                    <a:pt x="381" y="1245"/>
                    <a:pt x="372" y="1231"/>
                  </a:cubicBezTo>
                  <a:cubicBezTo>
                    <a:pt x="369" y="1226"/>
                    <a:pt x="365" y="1223"/>
                    <a:pt x="363" y="1218"/>
                  </a:cubicBezTo>
                  <a:cubicBezTo>
                    <a:pt x="362" y="1216"/>
                    <a:pt x="359" y="1206"/>
                    <a:pt x="353" y="1214"/>
                  </a:cubicBezTo>
                  <a:cubicBezTo>
                    <a:pt x="353" y="1216"/>
                    <a:pt x="354" y="1218"/>
                    <a:pt x="355" y="1221"/>
                  </a:cubicBezTo>
                  <a:cubicBezTo>
                    <a:pt x="352" y="1223"/>
                    <a:pt x="349" y="1224"/>
                    <a:pt x="345" y="1224"/>
                  </a:cubicBezTo>
                  <a:cubicBezTo>
                    <a:pt x="344" y="1220"/>
                    <a:pt x="342" y="1216"/>
                    <a:pt x="339" y="1214"/>
                  </a:cubicBezTo>
                  <a:cubicBezTo>
                    <a:pt x="333" y="1214"/>
                    <a:pt x="336" y="1220"/>
                    <a:pt x="337" y="1224"/>
                  </a:cubicBezTo>
                  <a:cubicBezTo>
                    <a:pt x="339" y="1230"/>
                    <a:pt x="337" y="1239"/>
                    <a:pt x="335" y="1245"/>
                  </a:cubicBezTo>
                  <a:cubicBezTo>
                    <a:pt x="332" y="1250"/>
                    <a:pt x="327" y="1256"/>
                    <a:pt x="321" y="1258"/>
                  </a:cubicBezTo>
                  <a:cubicBezTo>
                    <a:pt x="322" y="1255"/>
                    <a:pt x="322" y="1253"/>
                    <a:pt x="322" y="1250"/>
                  </a:cubicBezTo>
                  <a:cubicBezTo>
                    <a:pt x="321" y="1244"/>
                    <a:pt x="318" y="1239"/>
                    <a:pt x="312" y="1234"/>
                  </a:cubicBezTo>
                  <a:cubicBezTo>
                    <a:pt x="306" y="1231"/>
                    <a:pt x="298" y="1232"/>
                    <a:pt x="295" y="1233"/>
                  </a:cubicBezTo>
                  <a:cubicBezTo>
                    <a:pt x="291" y="1234"/>
                    <a:pt x="289" y="1236"/>
                    <a:pt x="287" y="1238"/>
                  </a:cubicBezTo>
                  <a:cubicBezTo>
                    <a:pt x="286" y="1239"/>
                    <a:pt x="286" y="1239"/>
                    <a:pt x="286" y="1239"/>
                  </a:cubicBezTo>
                  <a:cubicBezTo>
                    <a:pt x="284" y="1242"/>
                    <a:pt x="283" y="1244"/>
                    <a:pt x="282" y="1247"/>
                  </a:cubicBezTo>
                  <a:cubicBezTo>
                    <a:pt x="278" y="1244"/>
                    <a:pt x="278" y="1244"/>
                    <a:pt x="278" y="1244"/>
                  </a:cubicBezTo>
                  <a:cubicBezTo>
                    <a:pt x="275" y="1242"/>
                    <a:pt x="272" y="1238"/>
                    <a:pt x="271" y="1236"/>
                  </a:cubicBezTo>
                  <a:cubicBezTo>
                    <a:pt x="269" y="1233"/>
                    <a:pt x="269" y="1228"/>
                    <a:pt x="270" y="1224"/>
                  </a:cubicBezTo>
                  <a:cubicBezTo>
                    <a:pt x="270" y="1218"/>
                    <a:pt x="280" y="1207"/>
                    <a:pt x="270" y="1208"/>
                  </a:cubicBezTo>
                  <a:cubicBezTo>
                    <a:pt x="268" y="1210"/>
                    <a:pt x="266" y="1213"/>
                    <a:pt x="264" y="1218"/>
                  </a:cubicBezTo>
                  <a:cubicBezTo>
                    <a:pt x="256" y="1217"/>
                    <a:pt x="248" y="1218"/>
                    <a:pt x="241" y="1220"/>
                  </a:cubicBezTo>
                  <a:cubicBezTo>
                    <a:pt x="239" y="1221"/>
                    <a:pt x="237" y="1223"/>
                    <a:pt x="234" y="1224"/>
                  </a:cubicBezTo>
                  <a:cubicBezTo>
                    <a:pt x="234" y="1223"/>
                    <a:pt x="234" y="1222"/>
                    <a:pt x="234" y="1222"/>
                  </a:cubicBezTo>
                  <a:cubicBezTo>
                    <a:pt x="233" y="1219"/>
                    <a:pt x="235" y="1212"/>
                    <a:pt x="231" y="1212"/>
                  </a:cubicBezTo>
                  <a:cubicBezTo>
                    <a:pt x="229" y="1212"/>
                    <a:pt x="228" y="1214"/>
                    <a:pt x="228" y="1216"/>
                  </a:cubicBezTo>
                  <a:cubicBezTo>
                    <a:pt x="227" y="1217"/>
                    <a:pt x="228" y="1220"/>
                    <a:pt x="228" y="1222"/>
                  </a:cubicBezTo>
                  <a:cubicBezTo>
                    <a:pt x="229" y="1224"/>
                    <a:pt x="229" y="1227"/>
                    <a:pt x="228" y="1229"/>
                  </a:cubicBezTo>
                  <a:cubicBezTo>
                    <a:pt x="226" y="1231"/>
                    <a:pt x="224" y="1234"/>
                    <a:pt x="222" y="1237"/>
                  </a:cubicBezTo>
                  <a:cubicBezTo>
                    <a:pt x="215" y="1248"/>
                    <a:pt x="207" y="1250"/>
                    <a:pt x="199" y="1249"/>
                  </a:cubicBezTo>
                  <a:cubicBezTo>
                    <a:pt x="187" y="1248"/>
                    <a:pt x="184" y="1247"/>
                    <a:pt x="180" y="1242"/>
                  </a:cubicBezTo>
                  <a:cubicBezTo>
                    <a:pt x="184" y="1241"/>
                    <a:pt x="188" y="1239"/>
                    <a:pt x="192" y="1236"/>
                  </a:cubicBezTo>
                  <a:cubicBezTo>
                    <a:pt x="198" y="1229"/>
                    <a:pt x="200" y="1219"/>
                    <a:pt x="197" y="1211"/>
                  </a:cubicBezTo>
                  <a:cubicBezTo>
                    <a:pt x="194" y="1204"/>
                    <a:pt x="189" y="1200"/>
                    <a:pt x="182" y="1199"/>
                  </a:cubicBezTo>
                  <a:cubicBezTo>
                    <a:pt x="172" y="1198"/>
                    <a:pt x="163" y="1200"/>
                    <a:pt x="157" y="1206"/>
                  </a:cubicBezTo>
                  <a:cubicBezTo>
                    <a:pt x="156" y="1207"/>
                    <a:pt x="156" y="1208"/>
                    <a:pt x="155" y="1209"/>
                  </a:cubicBezTo>
                  <a:cubicBezTo>
                    <a:pt x="154" y="1205"/>
                    <a:pt x="154" y="1205"/>
                    <a:pt x="154" y="1205"/>
                  </a:cubicBezTo>
                  <a:cubicBezTo>
                    <a:pt x="152" y="1197"/>
                    <a:pt x="159" y="1189"/>
                    <a:pt x="164" y="1183"/>
                  </a:cubicBezTo>
                  <a:cubicBezTo>
                    <a:pt x="165" y="1183"/>
                    <a:pt x="165" y="1182"/>
                    <a:pt x="165" y="1182"/>
                  </a:cubicBezTo>
                  <a:cubicBezTo>
                    <a:pt x="168" y="1180"/>
                    <a:pt x="170" y="1178"/>
                    <a:pt x="178" y="1177"/>
                  </a:cubicBezTo>
                  <a:cubicBezTo>
                    <a:pt x="179" y="1177"/>
                    <a:pt x="182" y="1176"/>
                    <a:pt x="184" y="1176"/>
                  </a:cubicBezTo>
                  <a:cubicBezTo>
                    <a:pt x="188" y="1177"/>
                    <a:pt x="191" y="1180"/>
                    <a:pt x="195" y="1181"/>
                  </a:cubicBezTo>
                  <a:cubicBezTo>
                    <a:pt x="196" y="1182"/>
                    <a:pt x="199" y="1182"/>
                    <a:pt x="199" y="1180"/>
                  </a:cubicBezTo>
                  <a:cubicBezTo>
                    <a:pt x="199" y="1179"/>
                    <a:pt x="196" y="1177"/>
                    <a:pt x="195" y="1176"/>
                  </a:cubicBezTo>
                  <a:cubicBezTo>
                    <a:pt x="193" y="1175"/>
                    <a:pt x="193" y="1175"/>
                    <a:pt x="193" y="1175"/>
                  </a:cubicBezTo>
                  <a:cubicBezTo>
                    <a:pt x="197" y="1174"/>
                    <a:pt x="200" y="1174"/>
                    <a:pt x="204" y="1173"/>
                  </a:cubicBezTo>
                  <a:cubicBezTo>
                    <a:pt x="214" y="1170"/>
                    <a:pt x="223" y="1165"/>
                    <a:pt x="229" y="1163"/>
                  </a:cubicBezTo>
                  <a:cubicBezTo>
                    <a:pt x="237" y="1161"/>
                    <a:pt x="251" y="1158"/>
                    <a:pt x="253" y="1154"/>
                  </a:cubicBezTo>
                  <a:cubicBezTo>
                    <a:pt x="255" y="1150"/>
                    <a:pt x="244" y="1151"/>
                    <a:pt x="241" y="1152"/>
                  </a:cubicBezTo>
                  <a:cubicBezTo>
                    <a:pt x="228" y="1153"/>
                    <a:pt x="211" y="1163"/>
                    <a:pt x="201" y="1163"/>
                  </a:cubicBezTo>
                  <a:cubicBezTo>
                    <a:pt x="198" y="1164"/>
                    <a:pt x="192" y="1164"/>
                    <a:pt x="186" y="1164"/>
                  </a:cubicBezTo>
                  <a:cubicBezTo>
                    <a:pt x="183" y="1165"/>
                    <a:pt x="180" y="1165"/>
                    <a:pt x="178" y="1165"/>
                  </a:cubicBezTo>
                  <a:cubicBezTo>
                    <a:pt x="178" y="1165"/>
                    <a:pt x="178" y="1164"/>
                    <a:pt x="178" y="1164"/>
                  </a:cubicBezTo>
                  <a:cubicBezTo>
                    <a:pt x="178" y="1163"/>
                    <a:pt x="178" y="1162"/>
                    <a:pt x="178" y="1161"/>
                  </a:cubicBezTo>
                  <a:cubicBezTo>
                    <a:pt x="178" y="1159"/>
                    <a:pt x="178" y="1155"/>
                    <a:pt x="176" y="1155"/>
                  </a:cubicBezTo>
                  <a:cubicBezTo>
                    <a:pt x="176" y="1155"/>
                    <a:pt x="175" y="1155"/>
                    <a:pt x="174" y="1156"/>
                  </a:cubicBezTo>
                  <a:cubicBezTo>
                    <a:pt x="173" y="1158"/>
                    <a:pt x="173" y="1160"/>
                    <a:pt x="172" y="1162"/>
                  </a:cubicBezTo>
                  <a:cubicBezTo>
                    <a:pt x="172" y="1163"/>
                    <a:pt x="171" y="1165"/>
                    <a:pt x="170" y="1166"/>
                  </a:cubicBezTo>
                  <a:cubicBezTo>
                    <a:pt x="165" y="1169"/>
                    <a:pt x="164" y="1174"/>
                    <a:pt x="158" y="1174"/>
                  </a:cubicBezTo>
                  <a:cubicBezTo>
                    <a:pt x="151" y="1175"/>
                    <a:pt x="140" y="1176"/>
                    <a:pt x="130" y="1166"/>
                  </a:cubicBezTo>
                  <a:cubicBezTo>
                    <a:pt x="125" y="1160"/>
                    <a:pt x="118" y="1148"/>
                    <a:pt x="120" y="1138"/>
                  </a:cubicBezTo>
                  <a:cubicBezTo>
                    <a:pt x="124" y="1140"/>
                    <a:pt x="130" y="1142"/>
                    <a:pt x="135" y="1142"/>
                  </a:cubicBezTo>
                  <a:cubicBezTo>
                    <a:pt x="137" y="1142"/>
                    <a:pt x="139" y="1142"/>
                    <a:pt x="141" y="1141"/>
                  </a:cubicBezTo>
                  <a:cubicBezTo>
                    <a:pt x="146" y="1140"/>
                    <a:pt x="150" y="1137"/>
                    <a:pt x="151" y="1132"/>
                  </a:cubicBezTo>
                  <a:cubicBezTo>
                    <a:pt x="156" y="1121"/>
                    <a:pt x="154" y="1114"/>
                    <a:pt x="151" y="1109"/>
                  </a:cubicBezTo>
                  <a:cubicBezTo>
                    <a:pt x="147" y="1104"/>
                    <a:pt x="140" y="1100"/>
                    <a:pt x="132" y="1099"/>
                  </a:cubicBezTo>
                  <a:cubicBezTo>
                    <a:pt x="144" y="1087"/>
                    <a:pt x="159" y="1092"/>
                    <a:pt x="171" y="1100"/>
                  </a:cubicBezTo>
                  <a:cubicBezTo>
                    <a:pt x="173" y="1102"/>
                    <a:pt x="175" y="1104"/>
                    <a:pt x="176" y="1107"/>
                  </a:cubicBezTo>
                  <a:cubicBezTo>
                    <a:pt x="176" y="1110"/>
                    <a:pt x="177" y="1118"/>
                    <a:pt x="182" y="1117"/>
                  </a:cubicBezTo>
                  <a:cubicBezTo>
                    <a:pt x="184" y="1116"/>
                    <a:pt x="184" y="1113"/>
                    <a:pt x="184" y="1111"/>
                  </a:cubicBezTo>
                  <a:cubicBezTo>
                    <a:pt x="184" y="1111"/>
                    <a:pt x="184" y="1109"/>
                    <a:pt x="184" y="1108"/>
                  </a:cubicBezTo>
                  <a:cubicBezTo>
                    <a:pt x="194" y="1115"/>
                    <a:pt x="233" y="1121"/>
                    <a:pt x="238" y="1120"/>
                  </a:cubicBezTo>
                  <a:cubicBezTo>
                    <a:pt x="247" y="1117"/>
                    <a:pt x="227" y="1110"/>
                    <a:pt x="223" y="1109"/>
                  </a:cubicBezTo>
                  <a:cubicBezTo>
                    <a:pt x="220" y="1108"/>
                    <a:pt x="218" y="1108"/>
                    <a:pt x="216" y="1107"/>
                  </a:cubicBezTo>
                  <a:cubicBezTo>
                    <a:pt x="218" y="1106"/>
                    <a:pt x="219" y="1104"/>
                    <a:pt x="220" y="1102"/>
                  </a:cubicBezTo>
                  <a:cubicBezTo>
                    <a:pt x="220" y="1102"/>
                    <a:pt x="220" y="1100"/>
                    <a:pt x="219" y="1100"/>
                  </a:cubicBezTo>
                  <a:cubicBezTo>
                    <a:pt x="219" y="1099"/>
                    <a:pt x="218" y="1099"/>
                    <a:pt x="217" y="1099"/>
                  </a:cubicBezTo>
                  <a:cubicBezTo>
                    <a:pt x="216" y="1099"/>
                    <a:pt x="214" y="1102"/>
                    <a:pt x="213" y="1103"/>
                  </a:cubicBezTo>
                  <a:cubicBezTo>
                    <a:pt x="212" y="1105"/>
                    <a:pt x="210" y="1105"/>
                    <a:pt x="208" y="1105"/>
                  </a:cubicBezTo>
                  <a:cubicBezTo>
                    <a:pt x="195" y="1102"/>
                    <a:pt x="187" y="1100"/>
                    <a:pt x="176" y="1090"/>
                  </a:cubicBezTo>
                  <a:cubicBezTo>
                    <a:pt x="176" y="1085"/>
                    <a:pt x="181" y="1076"/>
                    <a:pt x="187" y="1073"/>
                  </a:cubicBezTo>
                  <a:cubicBezTo>
                    <a:pt x="189" y="1079"/>
                    <a:pt x="194" y="1085"/>
                    <a:pt x="201" y="1088"/>
                  </a:cubicBezTo>
                  <a:cubicBezTo>
                    <a:pt x="204" y="1090"/>
                    <a:pt x="207" y="1090"/>
                    <a:pt x="210" y="1090"/>
                  </a:cubicBezTo>
                  <a:cubicBezTo>
                    <a:pt x="215" y="1090"/>
                    <a:pt x="219" y="1088"/>
                    <a:pt x="223" y="1085"/>
                  </a:cubicBezTo>
                  <a:cubicBezTo>
                    <a:pt x="230" y="1078"/>
                    <a:pt x="232" y="1071"/>
                    <a:pt x="233" y="1066"/>
                  </a:cubicBezTo>
                  <a:cubicBezTo>
                    <a:pt x="245" y="1068"/>
                    <a:pt x="249" y="1076"/>
                    <a:pt x="251" y="1086"/>
                  </a:cubicBezTo>
                  <a:cubicBezTo>
                    <a:pt x="251" y="1087"/>
                    <a:pt x="251" y="1088"/>
                    <a:pt x="251" y="1089"/>
                  </a:cubicBezTo>
                  <a:cubicBezTo>
                    <a:pt x="251" y="1090"/>
                    <a:pt x="250" y="1091"/>
                    <a:pt x="250" y="1091"/>
                  </a:cubicBezTo>
                  <a:cubicBezTo>
                    <a:pt x="249" y="1092"/>
                    <a:pt x="247" y="1093"/>
                    <a:pt x="246" y="1094"/>
                  </a:cubicBezTo>
                  <a:cubicBezTo>
                    <a:pt x="245" y="1094"/>
                    <a:pt x="243" y="1095"/>
                    <a:pt x="243" y="1096"/>
                  </a:cubicBezTo>
                  <a:cubicBezTo>
                    <a:pt x="243" y="1097"/>
                    <a:pt x="243" y="1098"/>
                    <a:pt x="244" y="1098"/>
                  </a:cubicBezTo>
                  <a:cubicBezTo>
                    <a:pt x="247" y="1098"/>
                    <a:pt x="250" y="1097"/>
                    <a:pt x="253" y="1097"/>
                  </a:cubicBezTo>
                  <a:cubicBezTo>
                    <a:pt x="254" y="1105"/>
                    <a:pt x="255" y="1112"/>
                    <a:pt x="257" y="1115"/>
                  </a:cubicBezTo>
                  <a:cubicBezTo>
                    <a:pt x="260" y="1119"/>
                    <a:pt x="265" y="1122"/>
                    <a:pt x="265" y="1122"/>
                  </a:cubicBezTo>
                  <a:cubicBezTo>
                    <a:pt x="280" y="1125"/>
                    <a:pt x="282" y="1124"/>
                    <a:pt x="288" y="1124"/>
                  </a:cubicBezTo>
                  <a:cubicBezTo>
                    <a:pt x="295" y="1125"/>
                    <a:pt x="320" y="1123"/>
                    <a:pt x="326" y="1122"/>
                  </a:cubicBezTo>
                  <a:cubicBezTo>
                    <a:pt x="336" y="1119"/>
                    <a:pt x="356" y="1114"/>
                    <a:pt x="359" y="1110"/>
                  </a:cubicBezTo>
                  <a:cubicBezTo>
                    <a:pt x="365" y="1104"/>
                    <a:pt x="371" y="1099"/>
                    <a:pt x="374" y="1086"/>
                  </a:cubicBezTo>
                  <a:cubicBezTo>
                    <a:pt x="376" y="1077"/>
                    <a:pt x="378" y="1066"/>
                    <a:pt x="380" y="1058"/>
                  </a:cubicBezTo>
                  <a:cubicBezTo>
                    <a:pt x="382" y="1047"/>
                    <a:pt x="394" y="1011"/>
                    <a:pt x="400" y="1002"/>
                  </a:cubicBezTo>
                  <a:cubicBezTo>
                    <a:pt x="411" y="986"/>
                    <a:pt x="427" y="986"/>
                    <a:pt x="441" y="982"/>
                  </a:cubicBezTo>
                  <a:cubicBezTo>
                    <a:pt x="455" y="979"/>
                    <a:pt x="460" y="978"/>
                    <a:pt x="463" y="976"/>
                  </a:cubicBezTo>
                  <a:cubicBezTo>
                    <a:pt x="473" y="965"/>
                    <a:pt x="416" y="980"/>
                    <a:pt x="400" y="979"/>
                  </a:cubicBezTo>
                  <a:cubicBezTo>
                    <a:pt x="378" y="978"/>
                    <a:pt x="357" y="973"/>
                    <a:pt x="336" y="970"/>
                  </a:cubicBezTo>
                  <a:cubicBezTo>
                    <a:pt x="312" y="967"/>
                    <a:pt x="289" y="968"/>
                    <a:pt x="266" y="972"/>
                  </a:cubicBezTo>
                  <a:cubicBezTo>
                    <a:pt x="269" y="969"/>
                    <a:pt x="274" y="963"/>
                    <a:pt x="275" y="962"/>
                  </a:cubicBezTo>
                  <a:cubicBezTo>
                    <a:pt x="278" y="959"/>
                    <a:pt x="282" y="955"/>
                    <a:pt x="285" y="953"/>
                  </a:cubicBezTo>
                  <a:cubicBezTo>
                    <a:pt x="287" y="951"/>
                    <a:pt x="290" y="949"/>
                    <a:pt x="293" y="947"/>
                  </a:cubicBezTo>
                  <a:cubicBezTo>
                    <a:pt x="305" y="947"/>
                    <a:pt x="327" y="946"/>
                    <a:pt x="337" y="947"/>
                  </a:cubicBezTo>
                  <a:cubicBezTo>
                    <a:pt x="353" y="949"/>
                    <a:pt x="367" y="951"/>
                    <a:pt x="382" y="952"/>
                  </a:cubicBezTo>
                  <a:cubicBezTo>
                    <a:pt x="384" y="952"/>
                    <a:pt x="387" y="948"/>
                    <a:pt x="386" y="948"/>
                  </a:cubicBezTo>
                  <a:cubicBezTo>
                    <a:pt x="381" y="947"/>
                    <a:pt x="376" y="947"/>
                    <a:pt x="371" y="947"/>
                  </a:cubicBezTo>
                  <a:cubicBezTo>
                    <a:pt x="363" y="946"/>
                    <a:pt x="354" y="944"/>
                    <a:pt x="347" y="943"/>
                  </a:cubicBezTo>
                  <a:cubicBezTo>
                    <a:pt x="334" y="941"/>
                    <a:pt x="316" y="940"/>
                    <a:pt x="302" y="941"/>
                  </a:cubicBezTo>
                  <a:cubicBezTo>
                    <a:pt x="303" y="940"/>
                    <a:pt x="304" y="940"/>
                    <a:pt x="304" y="940"/>
                  </a:cubicBezTo>
                  <a:cubicBezTo>
                    <a:pt x="315" y="934"/>
                    <a:pt x="335" y="926"/>
                    <a:pt x="348" y="926"/>
                  </a:cubicBezTo>
                  <a:cubicBezTo>
                    <a:pt x="353" y="926"/>
                    <a:pt x="361" y="926"/>
                    <a:pt x="367" y="928"/>
                  </a:cubicBezTo>
                  <a:cubicBezTo>
                    <a:pt x="371" y="929"/>
                    <a:pt x="378" y="933"/>
                    <a:pt x="381" y="933"/>
                  </a:cubicBezTo>
                  <a:cubicBezTo>
                    <a:pt x="389" y="933"/>
                    <a:pt x="383" y="917"/>
                    <a:pt x="383" y="911"/>
                  </a:cubicBezTo>
                  <a:cubicBezTo>
                    <a:pt x="382" y="900"/>
                    <a:pt x="390" y="891"/>
                    <a:pt x="399" y="885"/>
                  </a:cubicBezTo>
                  <a:cubicBezTo>
                    <a:pt x="399" y="894"/>
                    <a:pt x="403" y="916"/>
                    <a:pt x="410" y="916"/>
                  </a:cubicBezTo>
                  <a:cubicBezTo>
                    <a:pt x="415" y="916"/>
                    <a:pt x="412" y="910"/>
                    <a:pt x="411" y="908"/>
                  </a:cubicBezTo>
                  <a:cubicBezTo>
                    <a:pt x="409" y="905"/>
                    <a:pt x="407" y="897"/>
                    <a:pt x="407" y="894"/>
                  </a:cubicBezTo>
                  <a:cubicBezTo>
                    <a:pt x="407" y="888"/>
                    <a:pt x="408" y="882"/>
                    <a:pt x="413" y="878"/>
                  </a:cubicBezTo>
                  <a:cubicBezTo>
                    <a:pt x="417" y="877"/>
                    <a:pt x="420" y="876"/>
                    <a:pt x="424" y="876"/>
                  </a:cubicBezTo>
                  <a:cubicBezTo>
                    <a:pt x="422" y="879"/>
                    <a:pt x="419" y="884"/>
                    <a:pt x="419" y="887"/>
                  </a:cubicBezTo>
                  <a:cubicBezTo>
                    <a:pt x="419" y="892"/>
                    <a:pt x="420" y="895"/>
                    <a:pt x="422" y="900"/>
                  </a:cubicBezTo>
                  <a:cubicBezTo>
                    <a:pt x="423" y="902"/>
                    <a:pt x="425" y="904"/>
                    <a:pt x="427" y="906"/>
                  </a:cubicBezTo>
                  <a:cubicBezTo>
                    <a:pt x="437" y="917"/>
                    <a:pt x="450" y="921"/>
                    <a:pt x="464" y="923"/>
                  </a:cubicBezTo>
                  <a:cubicBezTo>
                    <a:pt x="504" y="923"/>
                    <a:pt x="538" y="909"/>
                    <a:pt x="579" y="911"/>
                  </a:cubicBezTo>
                  <a:cubicBezTo>
                    <a:pt x="612" y="912"/>
                    <a:pt x="646" y="913"/>
                    <a:pt x="657" y="920"/>
                  </a:cubicBezTo>
                  <a:cubicBezTo>
                    <a:pt x="655" y="929"/>
                    <a:pt x="650" y="937"/>
                    <a:pt x="650" y="948"/>
                  </a:cubicBezTo>
                  <a:cubicBezTo>
                    <a:pt x="650" y="968"/>
                    <a:pt x="658" y="980"/>
                    <a:pt x="676" y="990"/>
                  </a:cubicBezTo>
                  <a:cubicBezTo>
                    <a:pt x="675" y="991"/>
                    <a:pt x="675" y="992"/>
                    <a:pt x="675" y="993"/>
                  </a:cubicBezTo>
                  <a:cubicBezTo>
                    <a:pt x="672" y="1001"/>
                    <a:pt x="668" y="1017"/>
                    <a:pt x="664" y="1035"/>
                  </a:cubicBezTo>
                  <a:cubicBezTo>
                    <a:pt x="630" y="1051"/>
                    <a:pt x="589" y="1057"/>
                    <a:pt x="549" y="1062"/>
                  </a:cubicBezTo>
                  <a:close/>
                  <a:moveTo>
                    <a:pt x="578" y="1404"/>
                  </a:moveTo>
                  <a:cubicBezTo>
                    <a:pt x="576" y="1404"/>
                    <a:pt x="575" y="1403"/>
                    <a:pt x="574" y="1403"/>
                  </a:cubicBezTo>
                  <a:cubicBezTo>
                    <a:pt x="572" y="1403"/>
                    <a:pt x="571" y="1403"/>
                    <a:pt x="569" y="1403"/>
                  </a:cubicBezTo>
                  <a:cubicBezTo>
                    <a:pt x="568" y="1403"/>
                    <a:pt x="568" y="1403"/>
                    <a:pt x="566" y="1403"/>
                  </a:cubicBezTo>
                  <a:cubicBezTo>
                    <a:pt x="571" y="1397"/>
                    <a:pt x="578" y="1391"/>
                    <a:pt x="587" y="1388"/>
                  </a:cubicBezTo>
                  <a:cubicBezTo>
                    <a:pt x="594" y="1385"/>
                    <a:pt x="605" y="1383"/>
                    <a:pt x="614" y="1391"/>
                  </a:cubicBezTo>
                  <a:cubicBezTo>
                    <a:pt x="615" y="1391"/>
                    <a:pt x="618" y="1394"/>
                    <a:pt x="616" y="1400"/>
                  </a:cubicBezTo>
                  <a:cubicBezTo>
                    <a:pt x="613" y="1406"/>
                    <a:pt x="604" y="1412"/>
                    <a:pt x="599" y="1411"/>
                  </a:cubicBezTo>
                  <a:cubicBezTo>
                    <a:pt x="593" y="1410"/>
                    <a:pt x="590" y="1408"/>
                    <a:pt x="587" y="1407"/>
                  </a:cubicBezTo>
                  <a:cubicBezTo>
                    <a:pt x="584" y="1406"/>
                    <a:pt x="582" y="1404"/>
                    <a:pt x="578" y="1404"/>
                  </a:cubicBezTo>
                  <a:close/>
                  <a:moveTo>
                    <a:pt x="605" y="1532"/>
                  </a:moveTo>
                  <a:cubicBezTo>
                    <a:pt x="604" y="1531"/>
                    <a:pt x="603" y="1530"/>
                    <a:pt x="603" y="1529"/>
                  </a:cubicBezTo>
                  <a:cubicBezTo>
                    <a:pt x="601" y="1522"/>
                    <a:pt x="602" y="1505"/>
                    <a:pt x="605" y="1499"/>
                  </a:cubicBezTo>
                  <a:cubicBezTo>
                    <a:pt x="609" y="1491"/>
                    <a:pt x="617" y="1485"/>
                    <a:pt x="623" y="1484"/>
                  </a:cubicBezTo>
                  <a:cubicBezTo>
                    <a:pt x="623" y="1484"/>
                    <a:pt x="623" y="1484"/>
                    <a:pt x="624" y="1484"/>
                  </a:cubicBezTo>
                  <a:cubicBezTo>
                    <a:pt x="627" y="1484"/>
                    <a:pt x="631" y="1486"/>
                    <a:pt x="634" y="1490"/>
                  </a:cubicBezTo>
                  <a:cubicBezTo>
                    <a:pt x="639" y="1499"/>
                    <a:pt x="634" y="1505"/>
                    <a:pt x="628" y="1509"/>
                  </a:cubicBezTo>
                  <a:cubicBezTo>
                    <a:pt x="618" y="1517"/>
                    <a:pt x="610" y="1523"/>
                    <a:pt x="605" y="1532"/>
                  </a:cubicBezTo>
                  <a:close/>
                  <a:moveTo>
                    <a:pt x="740" y="1509"/>
                  </a:moveTo>
                  <a:cubicBezTo>
                    <a:pt x="739" y="1511"/>
                    <a:pt x="737" y="1513"/>
                    <a:pt x="736" y="1515"/>
                  </a:cubicBezTo>
                  <a:cubicBezTo>
                    <a:pt x="734" y="1518"/>
                    <a:pt x="732" y="1521"/>
                    <a:pt x="730" y="1523"/>
                  </a:cubicBezTo>
                  <a:cubicBezTo>
                    <a:pt x="730" y="1524"/>
                    <a:pt x="729" y="1525"/>
                    <a:pt x="728" y="1526"/>
                  </a:cubicBezTo>
                  <a:cubicBezTo>
                    <a:pt x="720" y="1514"/>
                    <a:pt x="716" y="1504"/>
                    <a:pt x="718" y="1496"/>
                  </a:cubicBezTo>
                  <a:cubicBezTo>
                    <a:pt x="718" y="1491"/>
                    <a:pt x="721" y="1487"/>
                    <a:pt x="727" y="1484"/>
                  </a:cubicBezTo>
                  <a:cubicBezTo>
                    <a:pt x="728" y="1483"/>
                    <a:pt x="730" y="1483"/>
                    <a:pt x="731" y="1483"/>
                  </a:cubicBezTo>
                  <a:cubicBezTo>
                    <a:pt x="734" y="1483"/>
                    <a:pt x="737" y="1484"/>
                    <a:pt x="738" y="1485"/>
                  </a:cubicBezTo>
                  <a:cubicBezTo>
                    <a:pt x="743" y="1488"/>
                    <a:pt x="747" y="1494"/>
                    <a:pt x="746" y="1498"/>
                  </a:cubicBezTo>
                  <a:cubicBezTo>
                    <a:pt x="746" y="1503"/>
                    <a:pt x="744" y="1505"/>
                    <a:pt x="740" y="1509"/>
                  </a:cubicBezTo>
                  <a:close/>
                  <a:moveTo>
                    <a:pt x="849" y="1421"/>
                  </a:moveTo>
                  <a:cubicBezTo>
                    <a:pt x="848" y="1420"/>
                    <a:pt x="846" y="1418"/>
                    <a:pt x="845" y="1416"/>
                  </a:cubicBezTo>
                  <a:cubicBezTo>
                    <a:pt x="841" y="1408"/>
                    <a:pt x="839" y="1406"/>
                    <a:pt x="832" y="1403"/>
                  </a:cubicBezTo>
                  <a:cubicBezTo>
                    <a:pt x="831" y="1403"/>
                    <a:pt x="830" y="1402"/>
                    <a:pt x="829" y="1402"/>
                  </a:cubicBezTo>
                  <a:cubicBezTo>
                    <a:pt x="827" y="1401"/>
                    <a:pt x="826" y="1401"/>
                    <a:pt x="826" y="1401"/>
                  </a:cubicBezTo>
                  <a:cubicBezTo>
                    <a:pt x="825" y="1398"/>
                    <a:pt x="824" y="1396"/>
                    <a:pt x="824" y="1394"/>
                  </a:cubicBezTo>
                  <a:cubicBezTo>
                    <a:pt x="824" y="1393"/>
                    <a:pt x="824" y="1392"/>
                    <a:pt x="824" y="1391"/>
                  </a:cubicBezTo>
                  <a:cubicBezTo>
                    <a:pt x="824" y="1389"/>
                    <a:pt x="825" y="1388"/>
                    <a:pt x="825" y="1387"/>
                  </a:cubicBezTo>
                  <a:cubicBezTo>
                    <a:pt x="827" y="1385"/>
                    <a:pt x="831" y="1382"/>
                    <a:pt x="833" y="1382"/>
                  </a:cubicBezTo>
                  <a:cubicBezTo>
                    <a:pt x="834" y="1382"/>
                    <a:pt x="834" y="1382"/>
                    <a:pt x="835" y="1382"/>
                  </a:cubicBezTo>
                  <a:cubicBezTo>
                    <a:pt x="840" y="1382"/>
                    <a:pt x="844" y="1383"/>
                    <a:pt x="847" y="1386"/>
                  </a:cubicBezTo>
                  <a:cubicBezTo>
                    <a:pt x="851" y="1390"/>
                    <a:pt x="853" y="1397"/>
                    <a:pt x="853" y="1405"/>
                  </a:cubicBezTo>
                  <a:cubicBezTo>
                    <a:pt x="852" y="1414"/>
                    <a:pt x="851" y="1418"/>
                    <a:pt x="849" y="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81;p1">
              <a:extLst>
                <a:ext uri="{FF2B5EF4-FFF2-40B4-BE49-F238E27FC236}">
                  <a16:creationId xmlns:a16="http://schemas.microsoft.com/office/drawing/2014/main" id="{CAA66A0E-F47A-4996-82F0-03B567911EF2}"/>
                </a:ext>
              </a:extLst>
            </p:cNvPr>
            <p:cNvSpPr/>
            <p:nvPr/>
          </p:nvSpPr>
          <p:spPr>
            <a:xfrm>
              <a:off x="13490575" y="2032000"/>
              <a:ext cx="1395413" cy="1385888"/>
            </a:xfrm>
            <a:custGeom>
              <a:avLst/>
              <a:gdLst/>
              <a:ahLst/>
              <a:cxnLst/>
              <a:rect l="l" t="t" r="r" b="b"/>
              <a:pathLst>
                <a:path w="2492" h="2476" extrusionOk="0">
                  <a:moveTo>
                    <a:pt x="2433" y="2236"/>
                  </a:moveTo>
                  <a:cubicBezTo>
                    <a:pt x="2406" y="2209"/>
                    <a:pt x="2370" y="2195"/>
                    <a:pt x="2334" y="2195"/>
                  </a:cubicBezTo>
                  <a:cubicBezTo>
                    <a:pt x="2318" y="2195"/>
                    <a:pt x="2303" y="2198"/>
                    <a:pt x="2289" y="2202"/>
                  </a:cubicBezTo>
                  <a:cubicBezTo>
                    <a:pt x="2286" y="2199"/>
                    <a:pt x="2279" y="2191"/>
                    <a:pt x="2269" y="2179"/>
                  </a:cubicBezTo>
                  <a:cubicBezTo>
                    <a:pt x="2269" y="2179"/>
                    <a:pt x="2269" y="2179"/>
                    <a:pt x="2269" y="2179"/>
                  </a:cubicBezTo>
                  <a:cubicBezTo>
                    <a:pt x="2260" y="2169"/>
                    <a:pt x="2250" y="2156"/>
                    <a:pt x="2237" y="2142"/>
                  </a:cubicBezTo>
                  <a:cubicBezTo>
                    <a:pt x="2227" y="2130"/>
                    <a:pt x="2216" y="2118"/>
                    <a:pt x="2205" y="2105"/>
                  </a:cubicBezTo>
                  <a:cubicBezTo>
                    <a:pt x="2205" y="2105"/>
                    <a:pt x="2205" y="2105"/>
                    <a:pt x="2205" y="2105"/>
                  </a:cubicBezTo>
                  <a:cubicBezTo>
                    <a:pt x="2194" y="2093"/>
                    <a:pt x="2183" y="2081"/>
                    <a:pt x="2172" y="2068"/>
                  </a:cubicBezTo>
                  <a:cubicBezTo>
                    <a:pt x="2162" y="2056"/>
                    <a:pt x="2151" y="2044"/>
                    <a:pt x="2139" y="2031"/>
                  </a:cubicBezTo>
                  <a:cubicBezTo>
                    <a:pt x="2129" y="2019"/>
                    <a:pt x="2118" y="2007"/>
                    <a:pt x="2107" y="1995"/>
                  </a:cubicBezTo>
                  <a:cubicBezTo>
                    <a:pt x="2096" y="1983"/>
                    <a:pt x="2085" y="1971"/>
                    <a:pt x="2074" y="1959"/>
                  </a:cubicBezTo>
                  <a:cubicBezTo>
                    <a:pt x="2063" y="1947"/>
                    <a:pt x="2052" y="1935"/>
                    <a:pt x="2041" y="1923"/>
                  </a:cubicBezTo>
                  <a:cubicBezTo>
                    <a:pt x="2029" y="1911"/>
                    <a:pt x="2018" y="1899"/>
                    <a:pt x="2007" y="1888"/>
                  </a:cubicBezTo>
                  <a:cubicBezTo>
                    <a:pt x="2007" y="1888"/>
                    <a:pt x="2007" y="1888"/>
                    <a:pt x="2007" y="1888"/>
                  </a:cubicBezTo>
                  <a:cubicBezTo>
                    <a:pt x="1996" y="1876"/>
                    <a:pt x="1985" y="1864"/>
                    <a:pt x="1973" y="1853"/>
                  </a:cubicBezTo>
                  <a:cubicBezTo>
                    <a:pt x="1973" y="1853"/>
                    <a:pt x="1973" y="1853"/>
                    <a:pt x="1973" y="1853"/>
                  </a:cubicBezTo>
                  <a:cubicBezTo>
                    <a:pt x="1962" y="1841"/>
                    <a:pt x="1950" y="1830"/>
                    <a:pt x="1939" y="1819"/>
                  </a:cubicBezTo>
                  <a:cubicBezTo>
                    <a:pt x="1932" y="1812"/>
                    <a:pt x="1925" y="1805"/>
                    <a:pt x="1918" y="1799"/>
                  </a:cubicBezTo>
                  <a:cubicBezTo>
                    <a:pt x="1917" y="1798"/>
                    <a:pt x="1917" y="1798"/>
                    <a:pt x="1917" y="1798"/>
                  </a:cubicBezTo>
                  <a:cubicBezTo>
                    <a:pt x="1916" y="1796"/>
                    <a:pt x="1915" y="1795"/>
                    <a:pt x="1914" y="1795"/>
                  </a:cubicBezTo>
                  <a:cubicBezTo>
                    <a:pt x="1988" y="1723"/>
                    <a:pt x="2111" y="1609"/>
                    <a:pt x="2178" y="1567"/>
                  </a:cubicBezTo>
                  <a:cubicBezTo>
                    <a:pt x="2184" y="1563"/>
                    <a:pt x="2184" y="1553"/>
                    <a:pt x="2178" y="1549"/>
                  </a:cubicBezTo>
                  <a:cubicBezTo>
                    <a:pt x="2106" y="1503"/>
                    <a:pt x="2071" y="1487"/>
                    <a:pt x="2056" y="1482"/>
                  </a:cubicBezTo>
                  <a:cubicBezTo>
                    <a:pt x="2055" y="1482"/>
                    <a:pt x="2054" y="1481"/>
                    <a:pt x="2053" y="1481"/>
                  </a:cubicBezTo>
                  <a:cubicBezTo>
                    <a:pt x="2049" y="1481"/>
                    <a:pt x="2045" y="1484"/>
                    <a:pt x="2043" y="1488"/>
                  </a:cubicBezTo>
                  <a:cubicBezTo>
                    <a:pt x="2033" y="1512"/>
                    <a:pt x="1999" y="1584"/>
                    <a:pt x="1900" y="1698"/>
                  </a:cubicBezTo>
                  <a:cubicBezTo>
                    <a:pt x="1896" y="1694"/>
                    <a:pt x="1878" y="1677"/>
                    <a:pt x="1850" y="1650"/>
                  </a:cubicBezTo>
                  <a:cubicBezTo>
                    <a:pt x="1858" y="1634"/>
                    <a:pt x="1867" y="1617"/>
                    <a:pt x="1874" y="1600"/>
                  </a:cubicBezTo>
                  <a:cubicBezTo>
                    <a:pt x="1909" y="1520"/>
                    <a:pt x="1933" y="1428"/>
                    <a:pt x="1936" y="1358"/>
                  </a:cubicBezTo>
                  <a:cubicBezTo>
                    <a:pt x="1936" y="1357"/>
                    <a:pt x="1936" y="1357"/>
                    <a:pt x="1936" y="1356"/>
                  </a:cubicBezTo>
                  <a:cubicBezTo>
                    <a:pt x="1936" y="658"/>
                    <a:pt x="1936" y="658"/>
                    <a:pt x="1936" y="658"/>
                  </a:cubicBezTo>
                  <a:cubicBezTo>
                    <a:pt x="2058" y="526"/>
                    <a:pt x="2173" y="402"/>
                    <a:pt x="2271" y="298"/>
                  </a:cubicBezTo>
                  <a:cubicBezTo>
                    <a:pt x="2431" y="127"/>
                    <a:pt x="2480" y="24"/>
                    <a:pt x="2482" y="20"/>
                  </a:cubicBezTo>
                  <a:cubicBezTo>
                    <a:pt x="2492" y="0"/>
                    <a:pt x="2492" y="0"/>
                    <a:pt x="2492" y="0"/>
                  </a:cubicBezTo>
                  <a:cubicBezTo>
                    <a:pt x="2471" y="8"/>
                    <a:pt x="2471" y="8"/>
                    <a:pt x="2471" y="8"/>
                  </a:cubicBezTo>
                  <a:cubicBezTo>
                    <a:pt x="2466" y="10"/>
                    <a:pt x="2356" y="56"/>
                    <a:pt x="2150" y="243"/>
                  </a:cubicBezTo>
                  <a:cubicBezTo>
                    <a:pt x="2085" y="302"/>
                    <a:pt x="2012" y="368"/>
                    <a:pt x="1936" y="438"/>
                  </a:cubicBezTo>
                  <a:cubicBezTo>
                    <a:pt x="1936" y="425"/>
                    <a:pt x="1936" y="425"/>
                    <a:pt x="1936" y="425"/>
                  </a:cubicBezTo>
                  <a:cubicBezTo>
                    <a:pt x="1936" y="407"/>
                    <a:pt x="1922" y="392"/>
                    <a:pt x="1903" y="392"/>
                  </a:cubicBezTo>
                  <a:cubicBezTo>
                    <a:pt x="589" y="392"/>
                    <a:pt x="589" y="392"/>
                    <a:pt x="589" y="392"/>
                  </a:cubicBezTo>
                  <a:cubicBezTo>
                    <a:pt x="570" y="392"/>
                    <a:pt x="556" y="407"/>
                    <a:pt x="556" y="425"/>
                  </a:cubicBezTo>
                  <a:cubicBezTo>
                    <a:pt x="556" y="438"/>
                    <a:pt x="556" y="438"/>
                    <a:pt x="556" y="438"/>
                  </a:cubicBezTo>
                  <a:cubicBezTo>
                    <a:pt x="480" y="368"/>
                    <a:pt x="407" y="302"/>
                    <a:pt x="342" y="243"/>
                  </a:cubicBezTo>
                  <a:cubicBezTo>
                    <a:pt x="136" y="56"/>
                    <a:pt x="26" y="10"/>
                    <a:pt x="21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4"/>
                    <a:pt x="61" y="127"/>
                    <a:pt x="221" y="298"/>
                  </a:cubicBezTo>
                  <a:cubicBezTo>
                    <a:pt x="319" y="402"/>
                    <a:pt x="434" y="526"/>
                    <a:pt x="556" y="658"/>
                  </a:cubicBezTo>
                  <a:cubicBezTo>
                    <a:pt x="556" y="1356"/>
                    <a:pt x="556" y="1356"/>
                    <a:pt x="556" y="1356"/>
                  </a:cubicBezTo>
                  <a:cubicBezTo>
                    <a:pt x="556" y="1357"/>
                    <a:pt x="556" y="1357"/>
                    <a:pt x="556" y="1358"/>
                  </a:cubicBezTo>
                  <a:cubicBezTo>
                    <a:pt x="559" y="1428"/>
                    <a:pt x="583" y="1520"/>
                    <a:pt x="618" y="1600"/>
                  </a:cubicBezTo>
                  <a:cubicBezTo>
                    <a:pt x="625" y="1617"/>
                    <a:pt x="634" y="1634"/>
                    <a:pt x="642" y="1650"/>
                  </a:cubicBezTo>
                  <a:cubicBezTo>
                    <a:pt x="614" y="1677"/>
                    <a:pt x="597" y="1694"/>
                    <a:pt x="592" y="1698"/>
                  </a:cubicBezTo>
                  <a:cubicBezTo>
                    <a:pt x="493" y="1584"/>
                    <a:pt x="459" y="1512"/>
                    <a:pt x="449" y="1488"/>
                  </a:cubicBezTo>
                  <a:cubicBezTo>
                    <a:pt x="447" y="1484"/>
                    <a:pt x="443" y="1481"/>
                    <a:pt x="439" y="1481"/>
                  </a:cubicBezTo>
                  <a:cubicBezTo>
                    <a:pt x="438" y="1481"/>
                    <a:pt x="437" y="1482"/>
                    <a:pt x="436" y="1482"/>
                  </a:cubicBezTo>
                  <a:cubicBezTo>
                    <a:pt x="421" y="1487"/>
                    <a:pt x="386" y="1503"/>
                    <a:pt x="314" y="1549"/>
                  </a:cubicBezTo>
                  <a:cubicBezTo>
                    <a:pt x="308" y="1553"/>
                    <a:pt x="308" y="1563"/>
                    <a:pt x="314" y="1567"/>
                  </a:cubicBezTo>
                  <a:cubicBezTo>
                    <a:pt x="381" y="1609"/>
                    <a:pt x="504" y="1723"/>
                    <a:pt x="578" y="1795"/>
                  </a:cubicBezTo>
                  <a:cubicBezTo>
                    <a:pt x="577" y="1795"/>
                    <a:pt x="576" y="1796"/>
                    <a:pt x="575" y="1798"/>
                  </a:cubicBezTo>
                  <a:cubicBezTo>
                    <a:pt x="574" y="1799"/>
                    <a:pt x="574" y="1799"/>
                    <a:pt x="574" y="1799"/>
                  </a:cubicBezTo>
                  <a:cubicBezTo>
                    <a:pt x="567" y="1805"/>
                    <a:pt x="560" y="1812"/>
                    <a:pt x="553" y="1819"/>
                  </a:cubicBezTo>
                  <a:cubicBezTo>
                    <a:pt x="542" y="1830"/>
                    <a:pt x="530" y="1841"/>
                    <a:pt x="519" y="1853"/>
                  </a:cubicBezTo>
                  <a:cubicBezTo>
                    <a:pt x="519" y="1853"/>
                    <a:pt x="519" y="1853"/>
                    <a:pt x="519" y="1853"/>
                  </a:cubicBezTo>
                  <a:cubicBezTo>
                    <a:pt x="507" y="1864"/>
                    <a:pt x="496" y="1876"/>
                    <a:pt x="485" y="1888"/>
                  </a:cubicBezTo>
                  <a:cubicBezTo>
                    <a:pt x="474" y="1899"/>
                    <a:pt x="463" y="1911"/>
                    <a:pt x="451" y="1923"/>
                  </a:cubicBezTo>
                  <a:cubicBezTo>
                    <a:pt x="440" y="1935"/>
                    <a:pt x="429" y="1947"/>
                    <a:pt x="418" y="1959"/>
                  </a:cubicBezTo>
                  <a:cubicBezTo>
                    <a:pt x="407" y="1971"/>
                    <a:pt x="396" y="1983"/>
                    <a:pt x="385" y="1995"/>
                  </a:cubicBezTo>
                  <a:cubicBezTo>
                    <a:pt x="374" y="2007"/>
                    <a:pt x="363" y="2019"/>
                    <a:pt x="353" y="2031"/>
                  </a:cubicBezTo>
                  <a:cubicBezTo>
                    <a:pt x="341" y="2044"/>
                    <a:pt x="330" y="2056"/>
                    <a:pt x="320" y="2068"/>
                  </a:cubicBezTo>
                  <a:cubicBezTo>
                    <a:pt x="309" y="2081"/>
                    <a:pt x="298" y="2093"/>
                    <a:pt x="287" y="2105"/>
                  </a:cubicBezTo>
                  <a:cubicBezTo>
                    <a:pt x="287" y="2105"/>
                    <a:pt x="287" y="2105"/>
                    <a:pt x="287" y="2105"/>
                  </a:cubicBezTo>
                  <a:cubicBezTo>
                    <a:pt x="276" y="2118"/>
                    <a:pt x="265" y="2130"/>
                    <a:pt x="255" y="2142"/>
                  </a:cubicBezTo>
                  <a:cubicBezTo>
                    <a:pt x="242" y="2156"/>
                    <a:pt x="232" y="2169"/>
                    <a:pt x="223" y="2179"/>
                  </a:cubicBezTo>
                  <a:cubicBezTo>
                    <a:pt x="223" y="2179"/>
                    <a:pt x="223" y="2179"/>
                    <a:pt x="223" y="2179"/>
                  </a:cubicBezTo>
                  <a:cubicBezTo>
                    <a:pt x="213" y="2191"/>
                    <a:pt x="206" y="2199"/>
                    <a:pt x="203" y="2202"/>
                  </a:cubicBezTo>
                  <a:cubicBezTo>
                    <a:pt x="189" y="2198"/>
                    <a:pt x="174" y="2195"/>
                    <a:pt x="158" y="2195"/>
                  </a:cubicBezTo>
                  <a:cubicBezTo>
                    <a:pt x="122" y="2195"/>
                    <a:pt x="86" y="2209"/>
                    <a:pt x="59" y="2236"/>
                  </a:cubicBezTo>
                  <a:cubicBezTo>
                    <a:pt x="12" y="2283"/>
                    <a:pt x="5" y="2354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44" y="2418"/>
                    <a:pt x="51" y="2427"/>
                    <a:pt x="59" y="2435"/>
                  </a:cubicBezTo>
                  <a:cubicBezTo>
                    <a:pt x="51" y="2427"/>
                    <a:pt x="44" y="2418"/>
                    <a:pt x="38" y="2408"/>
                  </a:cubicBezTo>
                  <a:cubicBezTo>
                    <a:pt x="28" y="2421"/>
                    <a:pt x="29" y="2440"/>
                    <a:pt x="41" y="2452"/>
                  </a:cubicBezTo>
                  <a:cubicBezTo>
                    <a:pt x="53" y="2464"/>
                    <a:pt x="71" y="2465"/>
                    <a:pt x="85" y="2455"/>
                  </a:cubicBezTo>
                  <a:cubicBezTo>
                    <a:pt x="107" y="2469"/>
                    <a:pt x="133" y="2476"/>
                    <a:pt x="158" y="2476"/>
                  </a:cubicBezTo>
                  <a:cubicBezTo>
                    <a:pt x="194" y="2476"/>
                    <a:pt x="230" y="2463"/>
                    <a:pt x="258" y="2435"/>
                  </a:cubicBezTo>
                  <a:cubicBezTo>
                    <a:pt x="300" y="2393"/>
                    <a:pt x="310" y="2330"/>
                    <a:pt x="286" y="2278"/>
                  </a:cubicBezTo>
                  <a:cubicBezTo>
                    <a:pt x="293" y="2273"/>
                    <a:pt x="305" y="2263"/>
                    <a:pt x="321" y="2249"/>
                  </a:cubicBezTo>
                  <a:cubicBezTo>
                    <a:pt x="331" y="2240"/>
                    <a:pt x="343" y="2229"/>
                    <a:pt x="357" y="2218"/>
                  </a:cubicBezTo>
                  <a:cubicBezTo>
                    <a:pt x="357" y="2218"/>
                    <a:pt x="357" y="2218"/>
                    <a:pt x="357" y="2218"/>
                  </a:cubicBezTo>
                  <a:cubicBezTo>
                    <a:pt x="368" y="2208"/>
                    <a:pt x="380" y="2198"/>
                    <a:pt x="392" y="2186"/>
                  </a:cubicBezTo>
                  <a:cubicBezTo>
                    <a:pt x="392" y="2186"/>
                    <a:pt x="392" y="2186"/>
                    <a:pt x="392" y="2186"/>
                  </a:cubicBezTo>
                  <a:cubicBezTo>
                    <a:pt x="404" y="2176"/>
                    <a:pt x="416" y="2166"/>
                    <a:pt x="428" y="2155"/>
                  </a:cubicBezTo>
                  <a:cubicBezTo>
                    <a:pt x="428" y="2155"/>
                    <a:pt x="428" y="2155"/>
                    <a:pt x="428" y="2155"/>
                  </a:cubicBezTo>
                  <a:cubicBezTo>
                    <a:pt x="439" y="2145"/>
                    <a:pt x="451" y="2134"/>
                    <a:pt x="463" y="2123"/>
                  </a:cubicBezTo>
                  <a:cubicBezTo>
                    <a:pt x="475" y="2113"/>
                    <a:pt x="487" y="2102"/>
                    <a:pt x="499" y="2092"/>
                  </a:cubicBezTo>
                  <a:cubicBezTo>
                    <a:pt x="510" y="2081"/>
                    <a:pt x="522" y="2070"/>
                    <a:pt x="534" y="2059"/>
                  </a:cubicBezTo>
                  <a:cubicBezTo>
                    <a:pt x="534" y="2059"/>
                    <a:pt x="534" y="2059"/>
                    <a:pt x="534" y="2059"/>
                  </a:cubicBezTo>
                  <a:cubicBezTo>
                    <a:pt x="546" y="2049"/>
                    <a:pt x="557" y="2038"/>
                    <a:pt x="569" y="2027"/>
                  </a:cubicBezTo>
                  <a:cubicBezTo>
                    <a:pt x="580" y="2016"/>
                    <a:pt x="592" y="2005"/>
                    <a:pt x="603" y="1994"/>
                  </a:cubicBezTo>
                  <a:cubicBezTo>
                    <a:pt x="615" y="1982"/>
                    <a:pt x="627" y="1971"/>
                    <a:pt x="638" y="1960"/>
                  </a:cubicBezTo>
                  <a:cubicBezTo>
                    <a:pt x="638" y="1960"/>
                    <a:pt x="638" y="1960"/>
                    <a:pt x="638" y="1960"/>
                  </a:cubicBezTo>
                  <a:cubicBezTo>
                    <a:pt x="650" y="1948"/>
                    <a:pt x="661" y="1937"/>
                    <a:pt x="672" y="1926"/>
                  </a:cubicBezTo>
                  <a:cubicBezTo>
                    <a:pt x="677" y="1921"/>
                    <a:pt x="681" y="1916"/>
                    <a:pt x="687" y="1910"/>
                  </a:cubicBezTo>
                  <a:cubicBezTo>
                    <a:pt x="688" y="1908"/>
                    <a:pt x="689" y="1907"/>
                    <a:pt x="690" y="1906"/>
                  </a:cubicBezTo>
                  <a:cubicBezTo>
                    <a:pt x="760" y="1979"/>
                    <a:pt x="883" y="2110"/>
                    <a:pt x="927" y="2179"/>
                  </a:cubicBezTo>
                  <a:cubicBezTo>
                    <a:pt x="929" y="2183"/>
                    <a:pt x="932" y="2184"/>
                    <a:pt x="936" y="2184"/>
                  </a:cubicBezTo>
                  <a:cubicBezTo>
                    <a:pt x="939" y="2184"/>
                    <a:pt x="943" y="2183"/>
                    <a:pt x="945" y="2179"/>
                  </a:cubicBezTo>
                  <a:cubicBezTo>
                    <a:pt x="991" y="2107"/>
                    <a:pt x="1006" y="2073"/>
                    <a:pt x="1012" y="2058"/>
                  </a:cubicBezTo>
                  <a:cubicBezTo>
                    <a:pt x="1014" y="2053"/>
                    <a:pt x="1011" y="2047"/>
                    <a:pt x="1006" y="2045"/>
                  </a:cubicBezTo>
                  <a:cubicBezTo>
                    <a:pt x="981" y="2035"/>
                    <a:pt x="906" y="1999"/>
                    <a:pt x="786" y="1893"/>
                  </a:cubicBezTo>
                  <a:cubicBezTo>
                    <a:pt x="792" y="1887"/>
                    <a:pt x="801" y="1879"/>
                    <a:pt x="811" y="1869"/>
                  </a:cubicBezTo>
                  <a:cubicBezTo>
                    <a:pt x="899" y="1949"/>
                    <a:pt x="1029" y="2046"/>
                    <a:pt x="1242" y="2069"/>
                  </a:cubicBezTo>
                  <a:cubicBezTo>
                    <a:pt x="1244" y="2069"/>
                    <a:pt x="1245" y="2069"/>
                    <a:pt x="1246" y="2069"/>
                  </a:cubicBezTo>
                  <a:cubicBezTo>
                    <a:pt x="1247" y="2069"/>
                    <a:pt x="1248" y="2069"/>
                    <a:pt x="1250" y="2069"/>
                  </a:cubicBezTo>
                  <a:cubicBezTo>
                    <a:pt x="1463" y="2046"/>
                    <a:pt x="1592" y="1949"/>
                    <a:pt x="1681" y="1869"/>
                  </a:cubicBezTo>
                  <a:cubicBezTo>
                    <a:pt x="1691" y="1879"/>
                    <a:pt x="1700" y="1887"/>
                    <a:pt x="1706" y="1893"/>
                  </a:cubicBezTo>
                  <a:cubicBezTo>
                    <a:pt x="1586" y="1999"/>
                    <a:pt x="1511" y="2035"/>
                    <a:pt x="1486" y="2045"/>
                  </a:cubicBezTo>
                  <a:cubicBezTo>
                    <a:pt x="1481" y="2047"/>
                    <a:pt x="1478" y="2053"/>
                    <a:pt x="1480" y="2058"/>
                  </a:cubicBezTo>
                  <a:cubicBezTo>
                    <a:pt x="1486" y="2073"/>
                    <a:pt x="1501" y="2107"/>
                    <a:pt x="1547" y="2179"/>
                  </a:cubicBezTo>
                  <a:cubicBezTo>
                    <a:pt x="1549" y="2183"/>
                    <a:pt x="1553" y="2184"/>
                    <a:pt x="1556" y="2184"/>
                  </a:cubicBezTo>
                  <a:cubicBezTo>
                    <a:pt x="1560" y="2184"/>
                    <a:pt x="1563" y="2183"/>
                    <a:pt x="1565" y="2179"/>
                  </a:cubicBezTo>
                  <a:cubicBezTo>
                    <a:pt x="1609" y="2110"/>
                    <a:pt x="1732" y="1979"/>
                    <a:pt x="1802" y="1906"/>
                  </a:cubicBezTo>
                  <a:cubicBezTo>
                    <a:pt x="1803" y="1907"/>
                    <a:pt x="1804" y="1909"/>
                    <a:pt x="1806" y="1911"/>
                  </a:cubicBezTo>
                  <a:cubicBezTo>
                    <a:pt x="1811" y="1916"/>
                    <a:pt x="1815" y="1921"/>
                    <a:pt x="1820" y="1926"/>
                  </a:cubicBezTo>
                  <a:cubicBezTo>
                    <a:pt x="1831" y="1937"/>
                    <a:pt x="1842" y="1948"/>
                    <a:pt x="1854" y="1960"/>
                  </a:cubicBezTo>
                  <a:cubicBezTo>
                    <a:pt x="1854" y="1960"/>
                    <a:pt x="1854" y="1960"/>
                    <a:pt x="1854" y="1960"/>
                  </a:cubicBezTo>
                  <a:cubicBezTo>
                    <a:pt x="1865" y="1971"/>
                    <a:pt x="1877" y="1982"/>
                    <a:pt x="1889" y="1994"/>
                  </a:cubicBezTo>
                  <a:cubicBezTo>
                    <a:pt x="1900" y="2005"/>
                    <a:pt x="1912" y="2016"/>
                    <a:pt x="1923" y="2027"/>
                  </a:cubicBezTo>
                  <a:cubicBezTo>
                    <a:pt x="1935" y="2038"/>
                    <a:pt x="1946" y="2049"/>
                    <a:pt x="1958" y="2059"/>
                  </a:cubicBezTo>
                  <a:cubicBezTo>
                    <a:pt x="1958" y="2059"/>
                    <a:pt x="1958" y="2059"/>
                    <a:pt x="1958" y="2059"/>
                  </a:cubicBezTo>
                  <a:cubicBezTo>
                    <a:pt x="1970" y="2070"/>
                    <a:pt x="1982" y="2081"/>
                    <a:pt x="1993" y="2092"/>
                  </a:cubicBezTo>
                  <a:cubicBezTo>
                    <a:pt x="2005" y="2102"/>
                    <a:pt x="2017" y="2113"/>
                    <a:pt x="2029" y="2123"/>
                  </a:cubicBezTo>
                  <a:cubicBezTo>
                    <a:pt x="2041" y="2134"/>
                    <a:pt x="2053" y="2145"/>
                    <a:pt x="2064" y="2155"/>
                  </a:cubicBezTo>
                  <a:cubicBezTo>
                    <a:pt x="2064" y="2155"/>
                    <a:pt x="2064" y="2155"/>
                    <a:pt x="2064" y="2155"/>
                  </a:cubicBezTo>
                  <a:cubicBezTo>
                    <a:pt x="2076" y="2166"/>
                    <a:pt x="2088" y="2176"/>
                    <a:pt x="2100" y="2186"/>
                  </a:cubicBezTo>
                  <a:cubicBezTo>
                    <a:pt x="2100" y="2186"/>
                    <a:pt x="2100" y="2186"/>
                    <a:pt x="2100" y="2186"/>
                  </a:cubicBezTo>
                  <a:cubicBezTo>
                    <a:pt x="2112" y="2198"/>
                    <a:pt x="2124" y="2208"/>
                    <a:pt x="2135" y="2218"/>
                  </a:cubicBezTo>
                  <a:cubicBezTo>
                    <a:pt x="2135" y="2218"/>
                    <a:pt x="2135" y="2218"/>
                    <a:pt x="2135" y="2218"/>
                  </a:cubicBezTo>
                  <a:cubicBezTo>
                    <a:pt x="2149" y="2229"/>
                    <a:pt x="2161" y="2240"/>
                    <a:pt x="2171" y="2249"/>
                  </a:cubicBezTo>
                  <a:cubicBezTo>
                    <a:pt x="2187" y="2262"/>
                    <a:pt x="2199" y="2273"/>
                    <a:pt x="2206" y="2278"/>
                  </a:cubicBezTo>
                  <a:cubicBezTo>
                    <a:pt x="2182" y="2330"/>
                    <a:pt x="2192" y="2393"/>
                    <a:pt x="2234" y="2435"/>
                  </a:cubicBezTo>
                  <a:cubicBezTo>
                    <a:pt x="2262" y="2463"/>
                    <a:pt x="2298" y="2476"/>
                    <a:pt x="2334" y="2476"/>
                  </a:cubicBezTo>
                  <a:cubicBezTo>
                    <a:pt x="2359" y="2476"/>
                    <a:pt x="2384" y="2470"/>
                    <a:pt x="2406" y="2456"/>
                  </a:cubicBezTo>
                  <a:cubicBezTo>
                    <a:pt x="2419" y="2466"/>
                    <a:pt x="2438" y="2464"/>
                    <a:pt x="2450" y="2453"/>
                  </a:cubicBezTo>
                  <a:cubicBezTo>
                    <a:pt x="2462" y="2441"/>
                    <a:pt x="2463" y="2422"/>
                    <a:pt x="2453" y="2409"/>
                  </a:cubicBezTo>
                  <a:cubicBezTo>
                    <a:pt x="2454" y="2409"/>
                    <a:pt x="2454" y="2408"/>
                    <a:pt x="2454" y="2408"/>
                  </a:cubicBezTo>
                  <a:cubicBezTo>
                    <a:pt x="2487" y="2354"/>
                    <a:pt x="2480" y="2283"/>
                    <a:pt x="2433" y="2236"/>
                  </a:cubicBezTo>
                  <a:close/>
                  <a:moveTo>
                    <a:pt x="1936" y="585"/>
                  </a:moveTo>
                  <a:cubicBezTo>
                    <a:pt x="2043" y="473"/>
                    <a:pt x="2043" y="473"/>
                    <a:pt x="2043" y="473"/>
                  </a:cubicBezTo>
                  <a:cubicBezTo>
                    <a:pt x="1936" y="583"/>
                    <a:pt x="1936" y="583"/>
                    <a:pt x="1936" y="583"/>
                  </a:cubicBezTo>
                  <a:cubicBezTo>
                    <a:pt x="1936" y="504"/>
                    <a:pt x="1936" y="504"/>
                    <a:pt x="1936" y="504"/>
                  </a:cubicBezTo>
                  <a:cubicBezTo>
                    <a:pt x="2026" y="414"/>
                    <a:pt x="2026" y="414"/>
                    <a:pt x="2026" y="414"/>
                  </a:cubicBezTo>
                  <a:cubicBezTo>
                    <a:pt x="1936" y="501"/>
                    <a:pt x="1936" y="501"/>
                    <a:pt x="1936" y="501"/>
                  </a:cubicBezTo>
                  <a:cubicBezTo>
                    <a:pt x="1936" y="462"/>
                    <a:pt x="1936" y="462"/>
                    <a:pt x="1936" y="462"/>
                  </a:cubicBezTo>
                  <a:cubicBezTo>
                    <a:pt x="2017" y="388"/>
                    <a:pt x="2093" y="318"/>
                    <a:pt x="2162" y="256"/>
                  </a:cubicBezTo>
                  <a:cubicBezTo>
                    <a:pt x="2310" y="121"/>
                    <a:pt x="2410" y="60"/>
                    <a:pt x="2453" y="37"/>
                  </a:cubicBezTo>
                  <a:cubicBezTo>
                    <a:pt x="2430" y="77"/>
                    <a:pt x="2372" y="164"/>
                    <a:pt x="2258" y="286"/>
                  </a:cubicBezTo>
                  <a:cubicBezTo>
                    <a:pt x="2164" y="387"/>
                    <a:pt x="2053" y="505"/>
                    <a:pt x="1936" y="632"/>
                  </a:cubicBezTo>
                  <a:lnTo>
                    <a:pt x="1936" y="585"/>
                  </a:lnTo>
                  <a:close/>
                  <a:moveTo>
                    <a:pt x="556" y="501"/>
                  </a:moveTo>
                  <a:cubicBezTo>
                    <a:pt x="466" y="414"/>
                    <a:pt x="466" y="414"/>
                    <a:pt x="466" y="414"/>
                  </a:cubicBezTo>
                  <a:cubicBezTo>
                    <a:pt x="556" y="504"/>
                    <a:pt x="556" y="504"/>
                    <a:pt x="556" y="504"/>
                  </a:cubicBezTo>
                  <a:cubicBezTo>
                    <a:pt x="556" y="583"/>
                    <a:pt x="556" y="583"/>
                    <a:pt x="556" y="583"/>
                  </a:cubicBezTo>
                  <a:cubicBezTo>
                    <a:pt x="449" y="473"/>
                    <a:pt x="449" y="473"/>
                    <a:pt x="449" y="473"/>
                  </a:cubicBezTo>
                  <a:cubicBezTo>
                    <a:pt x="556" y="585"/>
                    <a:pt x="556" y="585"/>
                    <a:pt x="556" y="585"/>
                  </a:cubicBezTo>
                  <a:cubicBezTo>
                    <a:pt x="556" y="632"/>
                    <a:pt x="556" y="632"/>
                    <a:pt x="556" y="632"/>
                  </a:cubicBezTo>
                  <a:cubicBezTo>
                    <a:pt x="439" y="505"/>
                    <a:pt x="328" y="387"/>
                    <a:pt x="234" y="286"/>
                  </a:cubicBezTo>
                  <a:cubicBezTo>
                    <a:pt x="120" y="164"/>
                    <a:pt x="62" y="77"/>
                    <a:pt x="39" y="37"/>
                  </a:cubicBezTo>
                  <a:cubicBezTo>
                    <a:pt x="82" y="60"/>
                    <a:pt x="182" y="121"/>
                    <a:pt x="330" y="256"/>
                  </a:cubicBezTo>
                  <a:cubicBezTo>
                    <a:pt x="399" y="318"/>
                    <a:pt x="475" y="388"/>
                    <a:pt x="556" y="462"/>
                  </a:cubicBezTo>
                  <a:lnTo>
                    <a:pt x="556" y="501"/>
                  </a:lnTo>
                  <a:close/>
                  <a:moveTo>
                    <a:pt x="2264" y="2200"/>
                  </a:moveTo>
                  <a:cubicBezTo>
                    <a:pt x="2267" y="2204"/>
                    <a:pt x="2270" y="2207"/>
                    <a:pt x="2272" y="2209"/>
                  </a:cubicBezTo>
                  <a:cubicBezTo>
                    <a:pt x="2271" y="2210"/>
                    <a:pt x="2271" y="2210"/>
                    <a:pt x="2271" y="2210"/>
                  </a:cubicBezTo>
                  <a:cubicBezTo>
                    <a:pt x="2265" y="2213"/>
                    <a:pt x="2258" y="2217"/>
                    <a:pt x="2252" y="2221"/>
                  </a:cubicBezTo>
                  <a:lnTo>
                    <a:pt x="2264" y="2200"/>
                  </a:lnTo>
                  <a:close/>
                  <a:moveTo>
                    <a:pt x="1883" y="1706"/>
                  </a:moveTo>
                  <a:cubicBezTo>
                    <a:pt x="1866" y="1728"/>
                    <a:pt x="1853" y="1743"/>
                    <a:pt x="1843" y="1756"/>
                  </a:cubicBezTo>
                  <a:cubicBezTo>
                    <a:pt x="1809" y="1722"/>
                    <a:pt x="1809" y="1722"/>
                    <a:pt x="1809" y="1722"/>
                  </a:cubicBezTo>
                  <a:cubicBezTo>
                    <a:pt x="1820" y="1705"/>
                    <a:pt x="1831" y="1686"/>
                    <a:pt x="1841" y="1666"/>
                  </a:cubicBezTo>
                  <a:cubicBezTo>
                    <a:pt x="1861" y="1686"/>
                    <a:pt x="1876" y="1699"/>
                    <a:pt x="1883" y="1706"/>
                  </a:cubicBezTo>
                  <a:close/>
                  <a:moveTo>
                    <a:pt x="1822" y="1779"/>
                  </a:moveTo>
                  <a:cubicBezTo>
                    <a:pt x="1822" y="1780"/>
                    <a:pt x="1822" y="1780"/>
                    <a:pt x="1822" y="1780"/>
                  </a:cubicBezTo>
                  <a:cubicBezTo>
                    <a:pt x="1804" y="1798"/>
                    <a:pt x="1789" y="1813"/>
                    <a:pt x="1768" y="1831"/>
                  </a:cubicBezTo>
                  <a:cubicBezTo>
                    <a:pt x="1745" y="1807"/>
                    <a:pt x="1745" y="1807"/>
                    <a:pt x="1745" y="1807"/>
                  </a:cubicBezTo>
                  <a:cubicBezTo>
                    <a:pt x="1760" y="1791"/>
                    <a:pt x="1776" y="1771"/>
                    <a:pt x="1791" y="1748"/>
                  </a:cubicBezTo>
                  <a:lnTo>
                    <a:pt x="1822" y="1779"/>
                  </a:lnTo>
                  <a:close/>
                  <a:moveTo>
                    <a:pt x="651" y="1667"/>
                  </a:moveTo>
                  <a:cubicBezTo>
                    <a:pt x="661" y="1686"/>
                    <a:pt x="672" y="1705"/>
                    <a:pt x="683" y="1722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39" y="1743"/>
                    <a:pt x="626" y="1728"/>
                    <a:pt x="609" y="1706"/>
                  </a:cubicBezTo>
                  <a:cubicBezTo>
                    <a:pt x="616" y="1699"/>
                    <a:pt x="631" y="1686"/>
                    <a:pt x="651" y="1667"/>
                  </a:cubicBezTo>
                  <a:close/>
                  <a:moveTo>
                    <a:pt x="701" y="1748"/>
                  </a:moveTo>
                  <a:cubicBezTo>
                    <a:pt x="716" y="1771"/>
                    <a:pt x="732" y="1791"/>
                    <a:pt x="747" y="1808"/>
                  </a:cubicBezTo>
                  <a:cubicBezTo>
                    <a:pt x="724" y="1831"/>
                    <a:pt x="724" y="1831"/>
                    <a:pt x="724" y="1831"/>
                  </a:cubicBezTo>
                  <a:cubicBezTo>
                    <a:pt x="703" y="1813"/>
                    <a:pt x="688" y="1798"/>
                    <a:pt x="670" y="1780"/>
                  </a:cubicBezTo>
                  <a:cubicBezTo>
                    <a:pt x="670" y="1779"/>
                    <a:pt x="670" y="1779"/>
                    <a:pt x="670" y="1779"/>
                  </a:cubicBezTo>
                  <a:lnTo>
                    <a:pt x="701" y="1748"/>
                  </a:lnTo>
                  <a:close/>
                  <a:moveTo>
                    <a:pt x="228" y="2200"/>
                  </a:moveTo>
                  <a:cubicBezTo>
                    <a:pt x="240" y="2221"/>
                    <a:pt x="240" y="2221"/>
                    <a:pt x="240" y="2221"/>
                  </a:cubicBezTo>
                  <a:cubicBezTo>
                    <a:pt x="234" y="2217"/>
                    <a:pt x="227" y="2213"/>
                    <a:pt x="220" y="2210"/>
                  </a:cubicBezTo>
                  <a:cubicBezTo>
                    <a:pt x="220" y="2209"/>
                    <a:pt x="220" y="2209"/>
                    <a:pt x="220" y="2209"/>
                  </a:cubicBezTo>
                  <a:cubicBezTo>
                    <a:pt x="222" y="2207"/>
                    <a:pt x="225" y="2204"/>
                    <a:pt x="228" y="2200"/>
                  </a:cubicBezTo>
                  <a:close/>
                  <a:moveTo>
                    <a:pt x="245" y="2423"/>
                  </a:moveTo>
                  <a:cubicBezTo>
                    <a:pt x="222" y="2446"/>
                    <a:pt x="191" y="2459"/>
                    <a:pt x="158" y="2459"/>
                  </a:cubicBezTo>
                  <a:cubicBezTo>
                    <a:pt x="136" y="2459"/>
                    <a:pt x="113" y="2452"/>
                    <a:pt x="94" y="2440"/>
                  </a:cubicBezTo>
                  <a:cubicBezTo>
                    <a:pt x="86" y="2435"/>
                    <a:pt x="78" y="2429"/>
                    <a:pt x="71" y="2423"/>
                  </a:cubicBezTo>
                  <a:cubicBezTo>
                    <a:pt x="64" y="2415"/>
                    <a:pt x="58" y="2408"/>
                    <a:pt x="53" y="2399"/>
                  </a:cubicBezTo>
                  <a:cubicBezTo>
                    <a:pt x="24" y="2351"/>
                    <a:pt x="31" y="2289"/>
                    <a:pt x="71" y="2249"/>
                  </a:cubicBezTo>
                  <a:cubicBezTo>
                    <a:pt x="95" y="2225"/>
                    <a:pt x="126" y="2213"/>
                    <a:pt x="158" y="2213"/>
                  </a:cubicBezTo>
                  <a:cubicBezTo>
                    <a:pt x="174" y="2213"/>
                    <a:pt x="190" y="2216"/>
                    <a:pt x="204" y="2222"/>
                  </a:cubicBezTo>
                  <a:cubicBezTo>
                    <a:pt x="268" y="2285"/>
                    <a:pt x="268" y="2285"/>
                    <a:pt x="268" y="2285"/>
                  </a:cubicBezTo>
                  <a:cubicBezTo>
                    <a:pt x="269" y="2286"/>
                    <a:pt x="270" y="2287"/>
                    <a:pt x="272" y="2288"/>
                  </a:cubicBezTo>
                  <a:cubicBezTo>
                    <a:pt x="291" y="2334"/>
                    <a:pt x="281" y="2387"/>
                    <a:pt x="245" y="2423"/>
                  </a:cubicBezTo>
                  <a:close/>
                  <a:moveTo>
                    <a:pt x="282" y="2259"/>
                  </a:moveTo>
                  <a:cubicBezTo>
                    <a:pt x="240" y="2186"/>
                    <a:pt x="240" y="2186"/>
                    <a:pt x="240" y="2186"/>
                  </a:cubicBezTo>
                  <a:cubicBezTo>
                    <a:pt x="246" y="2179"/>
                    <a:pt x="253" y="2171"/>
                    <a:pt x="260" y="2163"/>
                  </a:cubicBezTo>
                  <a:cubicBezTo>
                    <a:pt x="298" y="2229"/>
                    <a:pt x="298" y="2229"/>
                    <a:pt x="298" y="2229"/>
                  </a:cubicBezTo>
                  <a:cubicBezTo>
                    <a:pt x="304" y="2240"/>
                    <a:pt x="304" y="2240"/>
                    <a:pt x="304" y="2240"/>
                  </a:cubicBezTo>
                  <a:cubicBezTo>
                    <a:pt x="295" y="2248"/>
                    <a:pt x="287" y="2254"/>
                    <a:pt x="282" y="2259"/>
                  </a:cubicBezTo>
                  <a:close/>
                  <a:moveTo>
                    <a:pt x="318" y="2228"/>
                  </a:moveTo>
                  <a:cubicBezTo>
                    <a:pt x="299" y="2195"/>
                    <a:pt x="299" y="2195"/>
                    <a:pt x="299" y="2195"/>
                  </a:cubicBezTo>
                  <a:cubicBezTo>
                    <a:pt x="273" y="2149"/>
                    <a:pt x="273" y="2149"/>
                    <a:pt x="273" y="2149"/>
                  </a:cubicBezTo>
                  <a:cubicBezTo>
                    <a:pt x="279" y="2141"/>
                    <a:pt x="286" y="2134"/>
                    <a:pt x="293" y="2126"/>
                  </a:cubicBezTo>
                  <a:cubicBezTo>
                    <a:pt x="340" y="2209"/>
                    <a:pt x="340" y="2209"/>
                    <a:pt x="340" y="2209"/>
                  </a:cubicBezTo>
                  <a:cubicBezTo>
                    <a:pt x="332" y="2216"/>
                    <a:pt x="324" y="2222"/>
                    <a:pt x="318" y="2228"/>
                  </a:cubicBezTo>
                  <a:close/>
                  <a:moveTo>
                    <a:pt x="353" y="2197"/>
                  </a:moveTo>
                  <a:cubicBezTo>
                    <a:pt x="305" y="2111"/>
                    <a:pt x="305" y="2111"/>
                    <a:pt x="305" y="2111"/>
                  </a:cubicBezTo>
                  <a:cubicBezTo>
                    <a:pt x="311" y="2104"/>
                    <a:pt x="318" y="2096"/>
                    <a:pt x="325" y="2089"/>
                  </a:cubicBezTo>
                  <a:cubicBezTo>
                    <a:pt x="375" y="2178"/>
                    <a:pt x="375" y="2178"/>
                    <a:pt x="375" y="2178"/>
                  </a:cubicBezTo>
                  <a:cubicBezTo>
                    <a:pt x="368" y="2185"/>
                    <a:pt x="360" y="2191"/>
                    <a:pt x="353" y="2197"/>
                  </a:cubicBezTo>
                  <a:close/>
                  <a:moveTo>
                    <a:pt x="389" y="2166"/>
                  </a:moveTo>
                  <a:cubicBezTo>
                    <a:pt x="343" y="2085"/>
                    <a:pt x="343" y="2085"/>
                    <a:pt x="343" y="2085"/>
                  </a:cubicBezTo>
                  <a:cubicBezTo>
                    <a:pt x="337" y="2075"/>
                    <a:pt x="337" y="2075"/>
                    <a:pt x="337" y="2075"/>
                  </a:cubicBezTo>
                  <a:cubicBezTo>
                    <a:pt x="344" y="2067"/>
                    <a:pt x="351" y="2060"/>
                    <a:pt x="357" y="2052"/>
                  </a:cubicBezTo>
                  <a:cubicBezTo>
                    <a:pt x="411" y="2147"/>
                    <a:pt x="411" y="2147"/>
                    <a:pt x="411" y="2147"/>
                  </a:cubicBezTo>
                  <a:cubicBezTo>
                    <a:pt x="403" y="2153"/>
                    <a:pt x="396" y="2160"/>
                    <a:pt x="389" y="2166"/>
                  </a:cubicBezTo>
                  <a:close/>
                  <a:moveTo>
                    <a:pt x="424" y="2135"/>
                  </a:moveTo>
                  <a:cubicBezTo>
                    <a:pt x="370" y="2038"/>
                    <a:pt x="370" y="2038"/>
                    <a:pt x="370" y="2038"/>
                  </a:cubicBezTo>
                  <a:cubicBezTo>
                    <a:pt x="377" y="2031"/>
                    <a:pt x="383" y="2023"/>
                    <a:pt x="390" y="2016"/>
                  </a:cubicBezTo>
                  <a:cubicBezTo>
                    <a:pt x="446" y="2115"/>
                    <a:pt x="446" y="2115"/>
                    <a:pt x="446" y="2115"/>
                  </a:cubicBezTo>
                  <a:cubicBezTo>
                    <a:pt x="439" y="2122"/>
                    <a:pt x="432" y="2128"/>
                    <a:pt x="424" y="2135"/>
                  </a:cubicBezTo>
                  <a:close/>
                  <a:moveTo>
                    <a:pt x="460" y="2103"/>
                  </a:moveTo>
                  <a:cubicBezTo>
                    <a:pt x="403" y="2002"/>
                    <a:pt x="403" y="2002"/>
                    <a:pt x="403" y="2002"/>
                  </a:cubicBezTo>
                  <a:cubicBezTo>
                    <a:pt x="409" y="1994"/>
                    <a:pt x="416" y="1987"/>
                    <a:pt x="423" y="1979"/>
                  </a:cubicBezTo>
                  <a:cubicBezTo>
                    <a:pt x="482" y="2083"/>
                    <a:pt x="482" y="2083"/>
                    <a:pt x="482" y="2083"/>
                  </a:cubicBezTo>
                  <a:cubicBezTo>
                    <a:pt x="474" y="2090"/>
                    <a:pt x="467" y="2096"/>
                    <a:pt x="460" y="2103"/>
                  </a:cubicBezTo>
                  <a:close/>
                  <a:moveTo>
                    <a:pt x="495" y="2071"/>
                  </a:moveTo>
                  <a:cubicBezTo>
                    <a:pt x="435" y="1966"/>
                    <a:pt x="435" y="1966"/>
                    <a:pt x="435" y="1966"/>
                  </a:cubicBezTo>
                  <a:cubicBezTo>
                    <a:pt x="442" y="1958"/>
                    <a:pt x="449" y="1951"/>
                    <a:pt x="456" y="1944"/>
                  </a:cubicBezTo>
                  <a:cubicBezTo>
                    <a:pt x="497" y="2016"/>
                    <a:pt x="497" y="2016"/>
                    <a:pt x="497" y="2016"/>
                  </a:cubicBezTo>
                  <a:cubicBezTo>
                    <a:pt x="517" y="2051"/>
                    <a:pt x="517" y="2051"/>
                    <a:pt x="517" y="2051"/>
                  </a:cubicBezTo>
                  <a:cubicBezTo>
                    <a:pt x="509" y="2058"/>
                    <a:pt x="502" y="2064"/>
                    <a:pt x="495" y="2071"/>
                  </a:cubicBezTo>
                  <a:close/>
                  <a:moveTo>
                    <a:pt x="530" y="2039"/>
                  </a:moveTo>
                  <a:cubicBezTo>
                    <a:pt x="511" y="2005"/>
                    <a:pt x="511" y="2005"/>
                    <a:pt x="511" y="2005"/>
                  </a:cubicBezTo>
                  <a:cubicBezTo>
                    <a:pt x="469" y="1930"/>
                    <a:pt x="469" y="1930"/>
                    <a:pt x="469" y="1930"/>
                  </a:cubicBezTo>
                  <a:cubicBezTo>
                    <a:pt x="476" y="1923"/>
                    <a:pt x="482" y="1916"/>
                    <a:pt x="489" y="1908"/>
                  </a:cubicBezTo>
                  <a:cubicBezTo>
                    <a:pt x="552" y="2019"/>
                    <a:pt x="552" y="2019"/>
                    <a:pt x="552" y="2019"/>
                  </a:cubicBezTo>
                  <a:cubicBezTo>
                    <a:pt x="544" y="2025"/>
                    <a:pt x="537" y="2032"/>
                    <a:pt x="530" y="2039"/>
                  </a:cubicBezTo>
                  <a:close/>
                  <a:moveTo>
                    <a:pt x="565" y="2006"/>
                  </a:moveTo>
                  <a:cubicBezTo>
                    <a:pt x="502" y="1895"/>
                    <a:pt x="502" y="1895"/>
                    <a:pt x="502" y="1895"/>
                  </a:cubicBezTo>
                  <a:cubicBezTo>
                    <a:pt x="509" y="1888"/>
                    <a:pt x="516" y="1881"/>
                    <a:pt x="523" y="1874"/>
                  </a:cubicBezTo>
                  <a:cubicBezTo>
                    <a:pt x="575" y="1966"/>
                    <a:pt x="575" y="1966"/>
                    <a:pt x="575" y="1966"/>
                  </a:cubicBezTo>
                  <a:cubicBezTo>
                    <a:pt x="586" y="1986"/>
                    <a:pt x="586" y="1986"/>
                    <a:pt x="586" y="1986"/>
                  </a:cubicBezTo>
                  <a:cubicBezTo>
                    <a:pt x="579" y="1993"/>
                    <a:pt x="572" y="1999"/>
                    <a:pt x="565" y="2006"/>
                  </a:cubicBezTo>
                  <a:close/>
                  <a:moveTo>
                    <a:pt x="599" y="1973"/>
                  </a:moveTo>
                  <a:cubicBezTo>
                    <a:pt x="565" y="1912"/>
                    <a:pt x="565" y="1912"/>
                    <a:pt x="565" y="1912"/>
                  </a:cubicBezTo>
                  <a:cubicBezTo>
                    <a:pt x="536" y="1861"/>
                    <a:pt x="536" y="1861"/>
                    <a:pt x="536" y="1861"/>
                  </a:cubicBezTo>
                  <a:cubicBezTo>
                    <a:pt x="543" y="1853"/>
                    <a:pt x="550" y="1846"/>
                    <a:pt x="557" y="1840"/>
                  </a:cubicBezTo>
                  <a:cubicBezTo>
                    <a:pt x="621" y="1952"/>
                    <a:pt x="621" y="1952"/>
                    <a:pt x="621" y="1952"/>
                  </a:cubicBezTo>
                  <a:cubicBezTo>
                    <a:pt x="614" y="1959"/>
                    <a:pt x="607" y="1966"/>
                    <a:pt x="599" y="1973"/>
                  </a:cubicBezTo>
                  <a:close/>
                  <a:moveTo>
                    <a:pt x="634" y="1940"/>
                  </a:moveTo>
                  <a:cubicBezTo>
                    <a:pt x="570" y="1827"/>
                    <a:pt x="570" y="1827"/>
                    <a:pt x="570" y="1827"/>
                  </a:cubicBezTo>
                  <a:cubicBezTo>
                    <a:pt x="575" y="1822"/>
                    <a:pt x="581" y="1817"/>
                    <a:pt x="586" y="1812"/>
                  </a:cubicBezTo>
                  <a:cubicBezTo>
                    <a:pt x="586" y="1812"/>
                    <a:pt x="586" y="1812"/>
                    <a:pt x="586" y="1812"/>
                  </a:cubicBezTo>
                  <a:cubicBezTo>
                    <a:pt x="587" y="1811"/>
                    <a:pt x="587" y="1811"/>
                    <a:pt x="587" y="1811"/>
                  </a:cubicBezTo>
                  <a:cubicBezTo>
                    <a:pt x="587" y="1811"/>
                    <a:pt x="587" y="1810"/>
                    <a:pt x="587" y="1810"/>
                  </a:cubicBezTo>
                  <a:cubicBezTo>
                    <a:pt x="654" y="1918"/>
                    <a:pt x="654" y="1918"/>
                    <a:pt x="654" y="1918"/>
                  </a:cubicBezTo>
                  <a:cubicBezTo>
                    <a:pt x="648" y="1925"/>
                    <a:pt x="641" y="1932"/>
                    <a:pt x="634" y="1940"/>
                  </a:cubicBezTo>
                  <a:close/>
                  <a:moveTo>
                    <a:pt x="673" y="1899"/>
                  </a:moveTo>
                  <a:cubicBezTo>
                    <a:pt x="671" y="1901"/>
                    <a:pt x="669" y="1903"/>
                    <a:pt x="667" y="1905"/>
                  </a:cubicBezTo>
                  <a:cubicBezTo>
                    <a:pt x="630" y="1846"/>
                    <a:pt x="630" y="1846"/>
                    <a:pt x="630" y="1846"/>
                  </a:cubicBezTo>
                  <a:cubicBezTo>
                    <a:pt x="632" y="1848"/>
                    <a:pt x="633" y="1849"/>
                    <a:pt x="635" y="1850"/>
                  </a:cubicBezTo>
                  <a:cubicBezTo>
                    <a:pt x="638" y="1854"/>
                    <a:pt x="643" y="1859"/>
                    <a:pt x="649" y="1866"/>
                  </a:cubicBezTo>
                  <a:cubicBezTo>
                    <a:pt x="656" y="1874"/>
                    <a:pt x="665" y="1884"/>
                    <a:pt x="676" y="1895"/>
                  </a:cubicBezTo>
                  <a:cubicBezTo>
                    <a:pt x="676" y="1896"/>
                    <a:pt x="675" y="1897"/>
                    <a:pt x="673" y="1899"/>
                  </a:cubicBezTo>
                  <a:close/>
                  <a:moveTo>
                    <a:pt x="993" y="2058"/>
                  </a:moveTo>
                  <a:cubicBezTo>
                    <a:pt x="986" y="2074"/>
                    <a:pt x="971" y="2104"/>
                    <a:pt x="936" y="2161"/>
                  </a:cubicBezTo>
                  <a:cubicBezTo>
                    <a:pt x="866" y="2058"/>
                    <a:pt x="661" y="1851"/>
                    <a:pt x="652" y="1842"/>
                  </a:cubicBezTo>
                  <a:cubicBezTo>
                    <a:pt x="643" y="1833"/>
                    <a:pt x="436" y="1628"/>
                    <a:pt x="333" y="1558"/>
                  </a:cubicBezTo>
                  <a:cubicBezTo>
                    <a:pt x="390" y="1522"/>
                    <a:pt x="420" y="1507"/>
                    <a:pt x="435" y="1501"/>
                  </a:cubicBezTo>
                  <a:cubicBezTo>
                    <a:pt x="452" y="1539"/>
                    <a:pt x="510" y="1648"/>
                    <a:pt x="678" y="1816"/>
                  </a:cubicBezTo>
                  <a:cubicBezTo>
                    <a:pt x="845" y="1984"/>
                    <a:pt x="955" y="2042"/>
                    <a:pt x="993" y="2058"/>
                  </a:cubicBezTo>
                  <a:close/>
                  <a:moveTo>
                    <a:pt x="778" y="1876"/>
                  </a:moveTo>
                  <a:cubicBezTo>
                    <a:pt x="772" y="1871"/>
                    <a:pt x="767" y="1866"/>
                    <a:pt x="761" y="1862"/>
                  </a:cubicBezTo>
                  <a:cubicBezTo>
                    <a:pt x="752" y="1854"/>
                    <a:pt x="743" y="1847"/>
                    <a:pt x="735" y="1840"/>
                  </a:cubicBezTo>
                  <a:cubicBezTo>
                    <a:pt x="756" y="1818"/>
                    <a:pt x="756" y="1818"/>
                    <a:pt x="756" y="1818"/>
                  </a:cubicBezTo>
                  <a:cubicBezTo>
                    <a:pt x="759" y="1821"/>
                    <a:pt x="762" y="1824"/>
                    <a:pt x="765" y="1826"/>
                  </a:cubicBezTo>
                  <a:cubicBezTo>
                    <a:pt x="771" y="1832"/>
                    <a:pt x="771" y="1832"/>
                    <a:pt x="771" y="1832"/>
                  </a:cubicBezTo>
                  <a:cubicBezTo>
                    <a:pt x="779" y="1840"/>
                    <a:pt x="788" y="1848"/>
                    <a:pt x="798" y="1857"/>
                  </a:cubicBezTo>
                  <a:cubicBezTo>
                    <a:pt x="790" y="1864"/>
                    <a:pt x="784" y="1871"/>
                    <a:pt x="778" y="1876"/>
                  </a:cubicBezTo>
                  <a:close/>
                  <a:moveTo>
                    <a:pt x="1670" y="1833"/>
                  </a:moveTo>
                  <a:cubicBezTo>
                    <a:pt x="1669" y="1834"/>
                    <a:pt x="1668" y="1835"/>
                    <a:pt x="1667" y="1837"/>
                  </a:cubicBezTo>
                  <a:cubicBezTo>
                    <a:pt x="1581" y="1915"/>
                    <a:pt x="1456" y="2013"/>
                    <a:pt x="1246" y="2035"/>
                  </a:cubicBezTo>
                  <a:cubicBezTo>
                    <a:pt x="1036" y="2013"/>
                    <a:pt x="911" y="1915"/>
                    <a:pt x="825" y="1837"/>
                  </a:cubicBezTo>
                  <a:cubicBezTo>
                    <a:pt x="824" y="1836"/>
                    <a:pt x="823" y="1834"/>
                    <a:pt x="821" y="1833"/>
                  </a:cubicBezTo>
                  <a:cubicBezTo>
                    <a:pt x="809" y="1822"/>
                    <a:pt x="798" y="1812"/>
                    <a:pt x="788" y="1802"/>
                  </a:cubicBezTo>
                  <a:cubicBezTo>
                    <a:pt x="785" y="1799"/>
                    <a:pt x="782" y="1797"/>
                    <a:pt x="779" y="1794"/>
                  </a:cubicBezTo>
                  <a:cubicBezTo>
                    <a:pt x="776" y="1791"/>
                    <a:pt x="773" y="1787"/>
                    <a:pt x="770" y="1784"/>
                  </a:cubicBezTo>
                  <a:cubicBezTo>
                    <a:pt x="756" y="1767"/>
                    <a:pt x="740" y="1747"/>
                    <a:pt x="725" y="1724"/>
                  </a:cubicBezTo>
                  <a:cubicBezTo>
                    <a:pt x="719" y="1716"/>
                    <a:pt x="713" y="1707"/>
                    <a:pt x="708" y="1698"/>
                  </a:cubicBezTo>
                  <a:cubicBezTo>
                    <a:pt x="697" y="1681"/>
                    <a:pt x="686" y="1662"/>
                    <a:pt x="676" y="1643"/>
                  </a:cubicBezTo>
                  <a:cubicBezTo>
                    <a:pt x="676" y="1643"/>
                    <a:pt x="676" y="1643"/>
                    <a:pt x="676" y="1643"/>
                  </a:cubicBezTo>
                  <a:cubicBezTo>
                    <a:pt x="676" y="1642"/>
                    <a:pt x="675" y="1641"/>
                    <a:pt x="675" y="1641"/>
                  </a:cubicBezTo>
                  <a:cubicBezTo>
                    <a:pt x="666" y="1623"/>
                    <a:pt x="657" y="1605"/>
                    <a:pt x="648" y="1586"/>
                  </a:cubicBezTo>
                  <a:cubicBezTo>
                    <a:pt x="612" y="1504"/>
                    <a:pt x="592" y="1416"/>
                    <a:pt x="589" y="1356"/>
                  </a:cubicBezTo>
                  <a:cubicBezTo>
                    <a:pt x="589" y="694"/>
                    <a:pt x="589" y="694"/>
                    <a:pt x="589" y="694"/>
                  </a:cubicBezTo>
                  <a:cubicBezTo>
                    <a:pt x="589" y="668"/>
                    <a:pt x="589" y="668"/>
                    <a:pt x="589" y="668"/>
                  </a:cubicBezTo>
                  <a:cubicBezTo>
                    <a:pt x="589" y="620"/>
                    <a:pt x="589" y="620"/>
                    <a:pt x="589" y="620"/>
                  </a:cubicBezTo>
                  <a:cubicBezTo>
                    <a:pt x="589" y="618"/>
                    <a:pt x="589" y="618"/>
                    <a:pt x="589" y="618"/>
                  </a:cubicBezTo>
                  <a:cubicBezTo>
                    <a:pt x="589" y="538"/>
                    <a:pt x="589" y="538"/>
                    <a:pt x="589" y="538"/>
                  </a:cubicBezTo>
                  <a:cubicBezTo>
                    <a:pt x="589" y="534"/>
                    <a:pt x="589" y="534"/>
                    <a:pt x="589" y="534"/>
                  </a:cubicBezTo>
                  <a:cubicBezTo>
                    <a:pt x="589" y="493"/>
                    <a:pt x="589" y="493"/>
                    <a:pt x="589" y="493"/>
                  </a:cubicBezTo>
                  <a:cubicBezTo>
                    <a:pt x="589" y="469"/>
                    <a:pt x="589" y="469"/>
                    <a:pt x="589" y="469"/>
                  </a:cubicBezTo>
                  <a:cubicBezTo>
                    <a:pt x="589" y="425"/>
                    <a:pt x="589" y="425"/>
                    <a:pt x="589" y="425"/>
                  </a:cubicBezTo>
                  <a:cubicBezTo>
                    <a:pt x="1903" y="425"/>
                    <a:pt x="1903" y="425"/>
                    <a:pt x="1903" y="425"/>
                  </a:cubicBezTo>
                  <a:cubicBezTo>
                    <a:pt x="1903" y="469"/>
                    <a:pt x="1903" y="469"/>
                    <a:pt x="1903" y="469"/>
                  </a:cubicBezTo>
                  <a:cubicBezTo>
                    <a:pt x="1903" y="493"/>
                    <a:pt x="1903" y="493"/>
                    <a:pt x="1903" y="493"/>
                  </a:cubicBezTo>
                  <a:cubicBezTo>
                    <a:pt x="1903" y="534"/>
                    <a:pt x="1903" y="534"/>
                    <a:pt x="1903" y="534"/>
                  </a:cubicBezTo>
                  <a:cubicBezTo>
                    <a:pt x="1903" y="538"/>
                    <a:pt x="1903" y="538"/>
                    <a:pt x="1903" y="538"/>
                  </a:cubicBezTo>
                  <a:cubicBezTo>
                    <a:pt x="1903" y="618"/>
                    <a:pt x="1903" y="618"/>
                    <a:pt x="1903" y="618"/>
                  </a:cubicBezTo>
                  <a:cubicBezTo>
                    <a:pt x="1903" y="620"/>
                    <a:pt x="1903" y="620"/>
                    <a:pt x="1903" y="620"/>
                  </a:cubicBezTo>
                  <a:cubicBezTo>
                    <a:pt x="1903" y="668"/>
                    <a:pt x="1903" y="668"/>
                    <a:pt x="1903" y="668"/>
                  </a:cubicBezTo>
                  <a:cubicBezTo>
                    <a:pt x="1903" y="694"/>
                    <a:pt x="1903" y="694"/>
                    <a:pt x="1903" y="694"/>
                  </a:cubicBezTo>
                  <a:cubicBezTo>
                    <a:pt x="1903" y="1356"/>
                    <a:pt x="1903" y="1356"/>
                    <a:pt x="1903" y="1356"/>
                  </a:cubicBezTo>
                  <a:cubicBezTo>
                    <a:pt x="1900" y="1416"/>
                    <a:pt x="1880" y="1504"/>
                    <a:pt x="1844" y="1586"/>
                  </a:cubicBezTo>
                  <a:cubicBezTo>
                    <a:pt x="1835" y="1605"/>
                    <a:pt x="1826" y="1623"/>
                    <a:pt x="1817" y="1641"/>
                  </a:cubicBezTo>
                  <a:cubicBezTo>
                    <a:pt x="1817" y="1641"/>
                    <a:pt x="1816" y="1642"/>
                    <a:pt x="1816" y="1643"/>
                  </a:cubicBezTo>
                  <a:cubicBezTo>
                    <a:pt x="1816" y="1643"/>
                    <a:pt x="1816" y="1643"/>
                    <a:pt x="1816" y="1643"/>
                  </a:cubicBezTo>
                  <a:cubicBezTo>
                    <a:pt x="1806" y="1662"/>
                    <a:pt x="1795" y="1681"/>
                    <a:pt x="1784" y="1698"/>
                  </a:cubicBezTo>
                  <a:cubicBezTo>
                    <a:pt x="1778" y="1707"/>
                    <a:pt x="1773" y="1716"/>
                    <a:pt x="1767" y="1724"/>
                  </a:cubicBezTo>
                  <a:cubicBezTo>
                    <a:pt x="1752" y="1747"/>
                    <a:pt x="1736" y="1767"/>
                    <a:pt x="1722" y="1783"/>
                  </a:cubicBezTo>
                  <a:cubicBezTo>
                    <a:pt x="1719" y="1787"/>
                    <a:pt x="1715" y="1790"/>
                    <a:pt x="1712" y="1794"/>
                  </a:cubicBezTo>
                  <a:cubicBezTo>
                    <a:pt x="1710" y="1796"/>
                    <a:pt x="1707" y="1799"/>
                    <a:pt x="1704" y="1802"/>
                  </a:cubicBezTo>
                  <a:cubicBezTo>
                    <a:pt x="1694" y="1812"/>
                    <a:pt x="1682" y="1822"/>
                    <a:pt x="1670" y="1833"/>
                  </a:cubicBezTo>
                  <a:close/>
                  <a:moveTo>
                    <a:pt x="1694" y="1857"/>
                  </a:moveTo>
                  <a:cubicBezTo>
                    <a:pt x="1703" y="1848"/>
                    <a:pt x="1712" y="1840"/>
                    <a:pt x="1721" y="1832"/>
                  </a:cubicBezTo>
                  <a:cubicBezTo>
                    <a:pt x="1727" y="1826"/>
                    <a:pt x="1727" y="1826"/>
                    <a:pt x="1727" y="1826"/>
                  </a:cubicBezTo>
                  <a:cubicBezTo>
                    <a:pt x="1730" y="1823"/>
                    <a:pt x="1733" y="1821"/>
                    <a:pt x="1735" y="1818"/>
                  </a:cubicBezTo>
                  <a:cubicBezTo>
                    <a:pt x="1757" y="1840"/>
                    <a:pt x="1757" y="1840"/>
                    <a:pt x="1757" y="1840"/>
                  </a:cubicBezTo>
                  <a:cubicBezTo>
                    <a:pt x="1749" y="1847"/>
                    <a:pt x="1740" y="1854"/>
                    <a:pt x="1731" y="1862"/>
                  </a:cubicBezTo>
                  <a:cubicBezTo>
                    <a:pt x="1725" y="1866"/>
                    <a:pt x="1720" y="1871"/>
                    <a:pt x="1714" y="1876"/>
                  </a:cubicBezTo>
                  <a:cubicBezTo>
                    <a:pt x="1708" y="1871"/>
                    <a:pt x="1702" y="1864"/>
                    <a:pt x="1694" y="1857"/>
                  </a:cubicBezTo>
                  <a:close/>
                  <a:moveTo>
                    <a:pt x="1556" y="2161"/>
                  </a:moveTo>
                  <a:cubicBezTo>
                    <a:pt x="1521" y="2104"/>
                    <a:pt x="1506" y="2074"/>
                    <a:pt x="1499" y="2058"/>
                  </a:cubicBezTo>
                  <a:cubicBezTo>
                    <a:pt x="1537" y="2042"/>
                    <a:pt x="1647" y="1984"/>
                    <a:pt x="1814" y="1816"/>
                  </a:cubicBezTo>
                  <a:cubicBezTo>
                    <a:pt x="1982" y="1648"/>
                    <a:pt x="2040" y="1539"/>
                    <a:pt x="2057" y="1501"/>
                  </a:cubicBezTo>
                  <a:cubicBezTo>
                    <a:pt x="2072" y="1507"/>
                    <a:pt x="2102" y="1522"/>
                    <a:pt x="2159" y="1558"/>
                  </a:cubicBezTo>
                  <a:cubicBezTo>
                    <a:pt x="2056" y="1628"/>
                    <a:pt x="1849" y="1833"/>
                    <a:pt x="1840" y="1842"/>
                  </a:cubicBezTo>
                  <a:cubicBezTo>
                    <a:pt x="1831" y="1851"/>
                    <a:pt x="1626" y="2058"/>
                    <a:pt x="1556" y="2161"/>
                  </a:cubicBezTo>
                  <a:close/>
                  <a:moveTo>
                    <a:pt x="1818" y="1898"/>
                  </a:moveTo>
                  <a:cubicBezTo>
                    <a:pt x="1817" y="1897"/>
                    <a:pt x="1816" y="1896"/>
                    <a:pt x="1816" y="1895"/>
                  </a:cubicBezTo>
                  <a:cubicBezTo>
                    <a:pt x="1827" y="1884"/>
                    <a:pt x="1836" y="1874"/>
                    <a:pt x="1843" y="1866"/>
                  </a:cubicBezTo>
                  <a:cubicBezTo>
                    <a:pt x="1849" y="1860"/>
                    <a:pt x="1854" y="1854"/>
                    <a:pt x="1858" y="1850"/>
                  </a:cubicBezTo>
                  <a:cubicBezTo>
                    <a:pt x="1859" y="1849"/>
                    <a:pt x="1860" y="1848"/>
                    <a:pt x="1862" y="1847"/>
                  </a:cubicBezTo>
                  <a:cubicBezTo>
                    <a:pt x="1825" y="1905"/>
                    <a:pt x="1825" y="1905"/>
                    <a:pt x="1825" y="1905"/>
                  </a:cubicBezTo>
                  <a:cubicBezTo>
                    <a:pt x="1823" y="1903"/>
                    <a:pt x="1820" y="1901"/>
                    <a:pt x="1818" y="1898"/>
                  </a:cubicBezTo>
                  <a:close/>
                  <a:moveTo>
                    <a:pt x="1838" y="1918"/>
                  </a:moveTo>
                  <a:cubicBezTo>
                    <a:pt x="1905" y="1810"/>
                    <a:pt x="1905" y="1810"/>
                    <a:pt x="1905" y="1810"/>
                  </a:cubicBezTo>
                  <a:cubicBezTo>
                    <a:pt x="1905" y="1810"/>
                    <a:pt x="1905" y="1811"/>
                    <a:pt x="1905" y="1811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11" y="1817"/>
                    <a:pt x="1917" y="1822"/>
                    <a:pt x="1922" y="1827"/>
                  </a:cubicBezTo>
                  <a:cubicBezTo>
                    <a:pt x="1858" y="1940"/>
                    <a:pt x="1858" y="1940"/>
                    <a:pt x="1858" y="1940"/>
                  </a:cubicBezTo>
                  <a:cubicBezTo>
                    <a:pt x="1851" y="1932"/>
                    <a:pt x="1844" y="1925"/>
                    <a:pt x="1838" y="1918"/>
                  </a:cubicBezTo>
                  <a:close/>
                  <a:moveTo>
                    <a:pt x="1871" y="1952"/>
                  </a:moveTo>
                  <a:cubicBezTo>
                    <a:pt x="1935" y="1840"/>
                    <a:pt x="1935" y="1840"/>
                    <a:pt x="1935" y="1840"/>
                  </a:cubicBezTo>
                  <a:cubicBezTo>
                    <a:pt x="1942" y="1846"/>
                    <a:pt x="1949" y="1853"/>
                    <a:pt x="1956" y="1861"/>
                  </a:cubicBezTo>
                  <a:cubicBezTo>
                    <a:pt x="1927" y="1912"/>
                    <a:pt x="1927" y="1912"/>
                    <a:pt x="1927" y="1912"/>
                  </a:cubicBezTo>
                  <a:cubicBezTo>
                    <a:pt x="1893" y="1973"/>
                    <a:pt x="1893" y="1973"/>
                    <a:pt x="1893" y="1973"/>
                  </a:cubicBezTo>
                  <a:cubicBezTo>
                    <a:pt x="1885" y="1966"/>
                    <a:pt x="1878" y="1959"/>
                    <a:pt x="1871" y="1952"/>
                  </a:cubicBezTo>
                  <a:close/>
                  <a:moveTo>
                    <a:pt x="1906" y="1986"/>
                  </a:moveTo>
                  <a:cubicBezTo>
                    <a:pt x="1969" y="1874"/>
                    <a:pt x="1969" y="1874"/>
                    <a:pt x="1969" y="1874"/>
                  </a:cubicBezTo>
                  <a:cubicBezTo>
                    <a:pt x="1976" y="1881"/>
                    <a:pt x="1983" y="1888"/>
                    <a:pt x="1990" y="1895"/>
                  </a:cubicBezTo>
                  <a:cubicBezTo>
                    <a:pt x="1927" y="2006"/>
                    <a:pt x="1927" y="2006"/>
                    <a:pt x="1927" y="2006"/>
                  </a:cubicBezTo>
                  <a:cubicBezTo>
                    <a:pt x="1920" y="1999"/>
                    <a:pt x="1913" y="1993"/>
                    <a:pt x="1906" y="1986"/>
                  </a:cubicBezTo>
                  <a:close/>
                  <a:moveTo>
                    <a:pt x="1940" y="2019"/>
                  </a:moveTo>
                  <a:cubicBezTo>
                    <a:pt x="2003" y="1908"/>
                    <a:pt x="2003" y="1908"/>
                    <a:pt x="2003" y="1908"/>
                  </a:cubicBezTo>
                  <a:cubicBezTo>
                    <a:pt x="2010" y="1916"/>
                    <a:pt x="2016" y="1923"/>
                    <a:pt x="2023" y="1930"/>
                  </a:cubicBezTo>
                  <a:cubicBezTo>
                    <a:pt x="1962" y="2039"/>
                    <a:pt x="1962" y="2039"/>
                    <a:pt x="1962" y="2039"/>
                  </a:cubicBezTo>
                  <a:cubicBezTo>
                    <a:pt x="1955" y="2032"/>
                    <a:pt x="1948" y="2025"/>
                    <a:pt x="1940" y="2019"/>
                  </a:cubicBezTo>
                  <a:close/>
                  <a:moveTo>
                    <a:pt x="1975" y="2051"/>
                  </a:moveTo>
                  <a:cubicBezTo>
                    <a:pt x="2016" y="1979"/>
                    <a:pt x="2016" y="1979"/>
                    <a:pt x="2016" y="1979"/>
                  </a:cubicBezTo>
                  <a:cubicBezTo>
                    <a:pt x="2036" y="1944"/>
                    <a:pt x="2036" y="1944"/>
                    <a:pt x="2036" y="1944"/>
                  </a:cubicBezTo>
                  <a:cubicBezTo>
                    <a:pt x="2043" y="1951"/>
                    <a:pt x="2050" y="1958"/>
                    <a:pt x="2057" y="1966"/>
                  </a:cubicBezTo>
                  <a:cubicBezTo>
                    <a:pt x="1997" y="2071"/>
                    <a:pt x="1997" y="2071"/>
                    <a:pt x="1997" y="2071"/>
                  </a:cubicBezTo>
                  <a:cubicBezTo>
                    <a:pt x="1990" y="2064"/>
                    <a:pt x="1983" y="2058"/>
                    <a:pt x="1975" y="2051"/>
                  </a:cubicBezTo>
                  <a:close/>
                  <a:moveTo>
                    <a:pt x="2010" y="2083"/>
                  </a:moveTo>
                  <a:cubicBezTo>
                    <a:pt x="2069" y="1979"/>
                    <a:pt x="2069" y="1979"/>
                    <a:pt x="2069" y="1979"/>
                  </a:cubicBezTo>
                  <a:cubicBezTo>
                    <a:pt x="2076" y="1987"/>
                    <a:pt x="2083" y="1994"/>
                    <a:pt x="2089" y="2002"/>
                  </a:cubicBezTo>
                  <a:cubicBezTo>
                    <a:pt x="2032" y="2103"/>
                    <a:pt x="2032" y="2103"/>
                    <a:pt x="2032" y="2103"/>
                  </a:cubicBezTo>
                  <a:cubicBezTo>
                    <a:pt x="2025" y="2096"/>
                    <a:pt x="2018" y="2090"/>
                    <a:pt x="2010" y="2083"/>
                  </a:cubicBezTo>
                  <a:close/>
                  <a:moveTo>
                    <a:pt x="2046" y="2115"/>
                  </a:moveTo>
                  <a:cubicBezTo>
                    <a:pt x="2102" y="2016"/>
                    <a:pt x="2102" y="2016"/>
                    <a:pt x="2102" y="2016"/>
                  </a:cubicBezTo>
                  <a:cubicBezTo>
                    <a:pt x="2109" y="2023"/>
                    <a:pt x="2115" y="2031"/>
                    <a:pt x="2122" y="2038"/>
                  </a:cubicBezTo>
                  <a:cubicBezTo>
                    <a:pt x="2068" y="2135"/>
                    <a:pt x="2068" y="2135"/>
                    <a:pt x="2068" y="2135"/>
                  </a:cubicBezTo>
                  <a:cubicBezTo>
                    <a:pt x="2060" y="2128"/>
                    <a:pt x="2053" y="2122"/>
                    <a:pt x="2046" y="2115"/>
                  </a:cubicBezTo>
                  <a:close/>
                  <a:moveTo>
                    <a:pt x="2081" y="2147"/>
                  </a:moveTo>
                  <a:cubicBezTo>
                    <a:pt x="2135" y="2052"/>
                    <a:pt x="2135" y="2052"/>
                    <a:pt x="2135" y="2052"/>
                  </a:cubicBezTo>
                  <a:cubicBezTo>
                    <a:pt x="2141" y="2060"/>
                    <a:pt x="2148" y="2067"/>
                    <a:pt x="2155" y="2075"/>
                  </a:cubicBezTo>
                  <a:cubicBezTo>
                    <a:pt x="2149" y="2085"/>
                    <a:pt x="2149" y="2085"/>
                    <a:pt x="2149" y="2085"/>
                  </a:cubicBezTo>
                  <a:cubicBezTo>
                    <a:pt x="2103" y="2166"/>
                    <a:pt x="2103" y="2166"/>
                    <a:pt x="2103" y="2166"/>
                  </a:cubicBezTo>
                  <a:cubicBezTo>
                    <a:pt x="2096" y="2160"/>
                    <a:pt x="2089" y="2153"/>
                    <a:pt x="2081" y="2147"/>
                  </a:cubicBezTo>
                  <a:close/>
                  <a:moveTo>
                    <a:pt x="2117" y="2178"/>
                  </a:moveTo>
                  <a:cubicBezTo>
                    <a:pt x="2167" y="2089"/>
                    <a:pt x="2167" y="2089"/>
                    <a:pt x="2167" y="2089"/>
                  </a:cubicBezTo>
                  <a:cubicBezTo>
                    <a:pt x="2174" y="2096"/>
                    <a:pt x="2181" y="2104"/>
                    <a:pt x="2187" y="2111"/>
                  </a:cubicBezTo>
                  <a:cubicBezTo>
                    <a:pt x="2139" y="2197"/>
                    <a:pt x="2139" y="2197"/>
                    <a:pt x="2139" y="2197"/>
                  </a:cubicBezTo>
                  <a:cubicBezTo>
                    <a:pt x="2132" y="2191"/>
                    <a:pt x="2124" y="2185"/>
                    <a:pt x="2117" y="2178"/>
                  </a:cubicBezTo>
                  <a:close/>
                  <a:moveTo>
                    <a:pt x="2152" y="2209"/>
                  </a:moveTo>
                  <a:cubicBezTo>
                    <a:pt x="2199" y="2126"/>
                    <a:pt x="2199" y="2126"/>
                    <a:pt x="2199" y="2126"/>
                  </a:cubicBezTo>
                  <a:cubicBezTo>
                    <a:pt x="2206" y="2134"/>
                    <a:pt x="2213" y="2141"/>
                    <a:pt x="2219" y="2149"/>
                  </a:cubicBezTo>
                  <a:cubicBezTo>
                    <a:pt x="2174" y="2228"/>
                    <a:pt x="2174" y="2228"/>
                    <a:pt x="2174" y="2228"/>
                  </a:cubicBezTo>
                  <a:cubicBezTo>
                    <a:pt x="2168" y="2222"/>
                    <a:pt x="2160" y="2216"/>
                    <a:pt x="2152" y="2209"/>
                  </a:cubicBezTo>
                  <a:close/>
                  <a:moveTo>
                    <a:pt x="2188" y="2240"/>
                  </a:moveTo>
                  <a:cubicBezTo>
                    <a:pt x="2194" y="2229"/>
                    <a:pt x="2194" y="2229"/>
                    <a:pt x="2194" y="2229"/>
                  </a:cubicBezTo>
                  <a:cubicBezTo>
                    <a:pt x="2232" y="2163"/>
                    <a:pt x="2232" y="2163"/>
                    <a:pt x="2232" y="2163"/>
                  </a:cubicBezTo>
                  <a:cubicBezTo>
                    <a:pt x="2239" y="2171"/>
                    <a:pt x="2246" y="2179"/>
                    <a:pt x="2252" y="2186"/>
                  </a:cubicBezTo>
                  <a:cubicBezTo>
                    <a:pt x="2210" y="2259"/>
                    <a:pt x="2210" y="2259"/>
                    <a:pt x="2210" y="2259"/>
                  </a:cubicBezTo>
                  <a:cubicBezTo>
                    <a:pt x="2205" y="2254"/>
                    <a:pt x="2197" y="2248"/>
                    <a:pt x="2188" y="2240"/>
                  </a:cubicBezTo>
                  <a:close/>
                  <a:moveTo>
                    <a:pt x="2334" y="2459"/>
                  </a:moveTo>
                  <a:cubicBezTo>
                    <a:pt x="2301" y="2459"/>
                    <a:pt x="2270" y="2446"/>
                    <a:pt x="2247" y="2423"/>
                  </a:cubicBezTo>
                  <a:cubicBezTo>
                    <a:pt x="2211" y="2387"/>
                    <a:pt x="2201" y="2334"/>
                    <a:pt x="2220" y="2288"/>
                  </a:cubicBezTo>
                  <a:cubicBezTo>
                    <a:pt x="2222" y="2287"/>
                    <a:pt x="2223" y="2286"/>
                    <a:pt x="2224" y="2285"/>
                  </a:cubicBezTo>
                  <a:cubicBezTo>
                    <a:pt x="2288" y="2222"/>
                    <a:pt x="2288" y="2222"/>
                    <a:pt x="2288" y="2222"/>
                  </a:cubicBezTo>
                  <a:cubicBezTo>
                    <a:pt x="2302" y="2216"/>
                    <a:pt x="2318" y="2213"/>
                    <a:pt x="2334" y="2213"/>
                  </a:cubicBezTo>
                  <a:cubicBezTo>
                    <a:pt x="2366" y="2213"/>
                    <a:pt x="2397" y="2225"/>
                    <a:pt x="2421" y="2249"/>
                  </a:cubicBezTo>
                  <a:cubicBezTo>
                    <a:pt x="2461" y="2289"/>
                    <a:pt x="2468" y="2351"/>
                    <a:pt x="2439" y="2399"/>
                  </a:cubicBezTo>
                  <a:cubicBezTo>
                    <a:pt x="2434" y="2407"/>
                    <a:pt x="2428" y="2415"/>
                    <a:pt x="2421" y="2423"/>
                  </a:cubicBezTo>
                  <a:cubicBezTo>
                    <a:pt x="2414" y="2429"/>
                    <a:pt x="2406" y="2435"/>
                    <a:pt x="2398" y="2440"/>
                  </a:cubicBezTo>
                  <a:cubicBezTo>
                    <a:pt x="2379" y="2452"/>
                    <a:pt x="2356" y="2459"/>
                    <a:pt x="2334" y="2459"/>
                  </a:cubicBezTo>
                  <a:close/>
                  <a:moveTo>
                    <a:pt x="2410" y="2453"/>
                  </a:moveTo>
                  <a:cubicBezTo>
                    <a:pt x="2417" y="2448"/>
                    <a:pt x="2424" y="2443"/>
                    <a:pt x="2431" y="2437"/>
                  </a:cubicBezTo>
                  <a:cubicBezTo>
                    <a:pt x="2424" y="2443"/>
                    <a:pt x="2417" y="2448"/>
                    <a:pt x="2410" y="2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82;p1">
              <a:extLst>
                <a:ext uri="{FF2B5EF4-FFF2-40B4-BE49-F238E27FC236}">
                  <a16:creationId xmlns:a16="http://schemas.microsoft.com/office/drawing/2014/main" id="{181B2C3B-2F95-4AC9-A09D-51884722F79A}"/>
                </a:ext>
              </a:extLst>
            </p:cNvPr>
            <p:cNvSpPr/>
            <p:nvPr/>
          </p:nvSpPr>
          <p:spPr>
            <a:xfrm>
              <a:off x="14044613" y="2930525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5" y="0"/>
                  </a:moveTo>
                  <a:cubicBezTo>
                    <a:pt x="4" y="1"/>
                    <a:pt x="1" y="6"/>
                    <a:pt x="1" y="8"/>
                  </a:cubicBezTo>
                  <a:cubicBezTo>
                    <a:pt x="1" y="9"/>
                    <a:pt x="0" y="13"/>
                    <a:pt x="2" y="13"/>
                  </a:cubicBezTo>
                  <a:cubicBezTo>
                    <a:pt x="5" y="14"/>
                    <a:pt x="5" y="9"/>
                    <a:pt x="6" y="7"/>
                  </a:cubicBezTo>
                  <a:cubicBezTo>
                    <a:pt x="7" y="6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83;p1">
              <a:extLst>
                <a:ext uri="{FF2B5EF4-FFF2-40B4-BE49-F238E27FC236}">
                  <a16:creationId xmlns:a16="http://schemas.microsoft.com/office/drawing/2014/main" id="{0EDA89E2-762C-4B21-AE3E-9995512B6811}"/>
                </a:ext>
              </a:extLst>
            </p:cNvPr>
            <p:cNvSpPr/>
            <p:nvPr/>
          </p:nvSpPr>
          <p:spPr>
            <a:xfrm>
              <a:off x="14050963" y="2928938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2" y="8"/>
                  </a:moveTo>
                  <a:cubicBezTo>
                    <a:pt x="2" y="8"/>
                    <a:pt x="2" y="10"/>
                    <a:pt x="2" y="10"/>
                  </a:cubicBezTo>
                  <a:cubicBezTo>
                    <a:pt x="1" y="11"/>
                    <a:pt x="0" y="15"/>
                    <a:pt x="2" y="15"/>
                  </a:cubicBezTo>
                  <a:cubicBezTo>
                    <a:pt x="4" y="15"/>
                    <a:pt x="4" y="15"/>
                    <a:pt x="5" y="13"/>
                  </a:cubicBezTo>
                  <a:cubicBezTo>
                    <a:pt x="6" y="11"/>
                    <a:pt x="8" y="1"/>
                    <a:pt x="5" y="0"/>
                  </a:cubicBezTo>
                  <a:cubicBezTo>
                    <a:pt x="2" y="0"/>
                    <a:pt x="2" y="4"/>
                    <a:pt x="2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84;p1">
              <a:extLst>
                <a:ext uri="{FF2B5EF4-FFF2-40B4-BE49-F238E27FC236}">
                  <a16:creationId xmlns:a16="http://schemas.microsoft.com/office/drawing/2014/main" id="{0FEB0E46-0B57-404C-A927-56E24F62CC7C}"/>
                </a:ext>
              </a:extLst>
            </p:cNvPr>
            <p:cNvSpPr/>
            <p:nvPr/>
          </p:nvSpPr>
          <p:spPr>
            <a:xfrm>
              <a:off x="14055725" y="2908300"/>
              <a:ext cx="33338" cy="26988"/>
            </a:xfrm>
            <a:custGeom>
              <a:avLst/>
              <a:gdLst/>
              <a:ahLst/>
              <a:cxnLst/>
              <a:rect l="l" t="t" r="r" b="b"/>
              <a:pathLst>
                <a:path w="58" h="49" extrusionOk="0">
                  <a:moveTo>
                    <a:pt x="55" y="11"/>
                  </a:moveTo>
                  <a:cubicBezTo>
                    <a:pt x="55" y="11"/>
                    <a:pt x="58" y="9"/>
                    <a:pt x="57" y="7"/>
                  </a:cubicBezTo>
                  <a:cubicBezTo>
                    <a:pt x="54" y="0"/>
                    <a:pt x="44" y="8"/>
                    <a:pt x="47" y="17"/>
                  </a:cubicBezTo>
                  <a:cubicBezTo>
                    <a:pt x="47" y="20"/>
                    <a:pt x="51" y="31"/>
                    <a:pt x="49" y="34"/>
                  </a:cubicBezTo>
                  <a:cubicBezTo>
                    <a:pt x="48" y="39"/>
                    <a:pt x="37" y="40"/>
                    <a:pt x="34" y="37"/>
                  </a:cubicBezTo>
                  <a:cubicBezTo>
                    <a:pt x="31" y="34"/>
                    <a:pt x="28" y="34"/>
                    <a:pt x="21" y="34"/>
                  </a:cubicBezTo>
                  <a:cubicBezTo>
                    <a:pt x="16" y="34"/>
                    <a:pt x="12" y="34"/>
                    <a:pt x="8" y="37"/>
                  </a:cubicBezTo>
                  <a:cubicBezTo>
                    <a:pt x="7" y="37"/>
                    <a:pt x="0" y="42"/>
                    <a:pt x="2" y="45"/>
                  </a:cubicBezTo>
                  <a:cubicBezTo>
                    <a:pt x="4" y="46"/>
                    <a:pt x="18" y="39"/>
                    <a:pt x="24" y="42"/>
                  </a:cubicBezTo>
                  <a:cubicBezTo>
                    <a:pt x="26" y="42"/>
                    <a:pt x="30" y="45"/>
                    <a:pt x="32" y="46"/>
                  </a:cubicBezTo>
                  <a:cubicBezTo>
                    <a:pt x="42" y="49"/>
                    <a:pt x="58" y="45"/>
                    <a:pt x="58" y="31"/>
                  </a:cubicBezTo>
                  <a:cubicBezTo>
                    <a:pt x="58" y="26"/>
                    <a:pt x="57" y="21"/>
                    <a:pt x="56" y="17"/>
                  </a:cubicBezTo>
                  <a:cubicBezTo>
                    <a:pt x="56" y="16"/>
                    <a:pt x="55" y="14"/>
                    <a:pt x="55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85;p1">
              <a:extLst>
                <a:ext uri="{FF2B5EF4-FFF2-40B4-BE49-F238E27FC236}">
                  <a16:creationId xmlns:a16="http://schemas.microsoft.com/office/drawing/2014/main" id="{1CAA22CC-D7BC-465A-8D4D-A4EAB650B30E}"/>
                </a:ext>
              </a:extLst>
            </p:cNvPr>
            <p:cNvSpPr/>
            <p:nvPr/>
          </p:nvSpPr>
          <p:spPr>
            <a:xfrm>
              <a:off x="14038263" y="2527300"/>
              <a:ext cx="25400" cy="30163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33" y="49"/>
                  </a:moveTo>
                  <a:cubicBezTo>
                    <a:pt x="35" y="49"/>
                    <a:pt x="37" y="51"/>
                    <a:pt x="38" y="52"/>
                  </a:cubicBezTo>
                  <a:cubicBezTo>
                    <a:pt x="41" y="54"/>
                    <a:pt x="44" y="54"/>
                    <a:pt x="45" y="49"/>
                  </a:cubicBezTo>
                  <a:cubicBezTo>
                    <a:pt x="45" y="43"/>
                    <a:pt x="36" y="39"/>
                    <a:pt x="30" y="41"/>
                  </a:cubicBezTo>
                  <a:cubicBezTo>
                    <a:pt x="18" y="47"/>
                    <a:pt x="7" y="36"/>
                    <a:pt x="11" y="23"/>
                  </a:cubicBezTo>
                  <a:cubicBezTo>
                    <a:pt x="12" y="21"/>
                    <a:pt x="15" y="11"/>
                    <a:pt x="13" y="7"/>
                  </a:cubicBezTo>
                  <a:cubicBezTo>
                    <a:pt x="10" y="3"/>
                    <a:pt x="0" y="0"/>
                    <a:pt x="1" y="7"/>
                  </a:cubicBezTo>
                  <a:cubicBezTo>
                    <a:pt x="2" y="10"/>
                    <a:pt x="5" y="11"/>
                    <a:pt x="5" y="13"/>
                  </a:cubicBezTo>
                  <a:cubicBezTo>
                    <a:pt x="6" y="17"/>
                    <a:pt x="3" y="21"/>
                    <a:pt x="2" y="27"/>
                  </a:cubicBezTo>
                  <a:cubicBezTo>
                    <a:pt x="1" y="37"/>
                    <a:pt x="7" y="53"/>
                    <a:pt x="23" y="52"/>
                  </a:cubicBezTo>
                  <a:cubicBezTo>
                    <a:pt x="25" y="52"/>
                    <a:pt x="30" y="50"/>
                    <a:pt x="33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86;p1">
              <a:extLst>
                <a:ext uri="{FF2B5EF4-FFF2-40B4-BE49-F238E27FC236}">
                  <a16:creationId xmlns:a16="http://schemas.microsoft.com/office/drawing/2014/main" id="{E8E2597A-CFE5-4B94-8441-0318F76803E7}"/>
                </a:ext>
              </a:extLst>
            </p:cNvPr>
            <p:cNvSpPr/>
            <p:nvPr/>
          </p:nvSpPr>
          <p:spPr>
            <a:xfrm>
              <a:off x="14274800" y="27527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3" y="7"/>
                    <a:pt x="4" y="5"/>
                  </a:cubicBezTo>
                  <a:cubicBezTo>
                    <a:pt x="5" y="2"/>
                    <a:pt x="4" y="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7;p1">
              <a:extLst>
                <a:ext uri="{FF2B5EF4-FFF2-40B4-BE49-F238E27FC236}">
                  <a16:creationId xmlns:a16="http://schemas.microsoft.com/office/drawing/2014/main" id="{1BCED0A8-C342-4022-9CE1-26BD18361245}"/>
                </a:ext>
              </a:extLst>
            </p:cNvPr>
            <p:cNvSpPr/>
            <p:nvPr/>
          </p:nvSpPr>
          <p:spPr>
            <a:xfrm>
              <a:off x="14112875" y="240347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5" y="8"/>
                    <a:pt x="8" y="7"/>
                    <a:pt x="7" y="4"/>
                  </a:cubicBezTo>
                  <a:cubicBezTo>
                    <a:pt x="5" y="2"/>
                    <a:pt x="0" y="0"/>
                    <a:pt x="0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8;p1">
              <a:extLst>
                <a:ext uri="{FF2B5EF4-FFF2-40B4-BE49-F238E27FC236}">
                  <a16:creationId xmlns:a16="http://schemas.microsoft.com/office/drawing/2014/main" id="{5FF1AEFF-EB82-4337-88D0-24F1E61864C9}"/>
                </a:ext>
              </a:extLst>
            </p:cNvPr>
            <p:cNvSpPr/>
            <p:nvPr/>
          </p:nvSpPr>
          <p:spPr>
            <a:xfrm>
              <a:off x="14285913" y="2994025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4" y="0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7" y="12"/>
                    <a:pt x="8" y="14"/>
                  </a:cubicBezTo>
                  <a:cubicBezTo>
                    <a:pt x="8" y="14"/>
                    <a:pt x="10" y="14"/>
                    <a:pt x="11" y="13"/>
                  </a:cubicBezTo>
                  <a:cubicBezTo>
                    <a:pt x="13" y="12"/>
                    <a:pt x="11" y="9"/>
                    <a:pt x="10" y="7"/>
                  </a:cubicBezTo>
                  <a:cubicBezTo>
                    <a:pt x="8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9;p1">
              <a:extLst>
                <a:ext uri="{FF2B5EF4-FFF2-40B4-BE49-F238E27FC236}">
                  <a16:creationId xmlns:a16="http://schemas.microsoft.com/office/drawing/2014/main" id="{FE69F103-9F19-49C4-A31A-F9E9DEDC42AA}"/>
                </a:ext>
              </a:extLst>
            </p:cNvPr>
            <p:cNvSpPr/>
            <p:nvPr/>
          </p:nvSpPr>
          <p:spPr>
            <a:xfrm>
              <a:off x="14282738" y="3000375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4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6" y="10"/>
                    <a:pt x="7" y="12"/>
                  </a:cubicBezTo>
                  <a:cubicBezTo>
                    <a:pt x="7" y="13"/>
                    <a:pt x="9" y="12"/>
                    <a:pt x="9" y="12"/>
                  </a:cubicBezTo>
                  <a:cubicBezTo>
                    <a:pt x="11" y="10"/>
                    <a:pt x="9" y="8"/>
                    <a:pt x="8" y="6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0;p1">
              <a:extLst>
                <a:ext uri="{FF2B5EF4-FFF2-40B4-BE49-F238E27FC236}">
                  <a16:creationId xmlns:a16="http://schemas.microsoft.com/office/drawing/2014/main" id="{AB9B882B-1862-483C-BD93-A6A9F630CFD7}"/>
                </a:ext>
              </a:extLst>
            </p:cNvPr>
            <p:cNvSpPr/>
            <p:nvPr/>
          </p:nvSpPr>
          <p:spPr>
            <a:xfrm>
              <a:off x="14274800" y="2749550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1;p1">
              <a:extLst>
                <a:ext uri="{FF2B5EF4-FFF2-40B4-BE49-F238E27FC236}">
                  <a16:creationId xmlns:a16="http://schemas.microsoft.com/office/drawing/2014/main" id="{39DD0AC7-8E9E-40B2-BC85-A66DCF8DC822}"/>
                </a:ext>
              </a:extLst>
            </p:cNvPr>
            <p:cNvSpPr/>
            <p:nvPr/>
          </p:nvSpPr>
          <p:spPr>
            <a:xfrm>
              <a:off x="14277975" y="2760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6"/>
                  </a:move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2;p1">
              <a:extLst>
                <a:ext uri="{FF2B5EF4-FFF2-40B4-BE49-F238E27FC236}">
                  <a16:creationId xmlns:a16="http://schemas.microsoft.com/office/drawing/2014/main" id="{E7EC7F06-09A5-4C68-B0CD-EB94E3D085EC}"/>
                </a:ext>
              </a:extLst>
            </p:cNvPr>
            <p:cNvSpPr/>
            <p:nvPr/>
          </p:nvSpPr>
          <p:spPr>
            <a:xfrm>
              <a:off x="14222413" y="27400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3"/>
                  </a:moveTo>
                  <a:cubicBezTo>
                    <a:pt x="1" y="4"/>
                    <a:pt x="0" y="6"/>
                    <a:pt x="1" y="6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7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;p1">
              <a:extLst>
                <a:ext uri="{FF2B5EF4-FFF2-40B4-BE49-F238E27FC236}">
                  <a16:creationId xmlns:a16="http://schemas.microsoft.com/office/drawing/2014/main" id="{692B1A0D-D113-4C50-A4CD-1AF9A5622800}"/>
                </a:ext>
              </a:extLst>
            </p:cNvPr>
            <p:cNvSpPr/>
            <p:nvPr/>
          </p:nvSpPr>
          <p:spPr>
            <a:xfrm>
              <a:off x="14225588" y="27447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3"/>
                  </a:moveTo>
                  <a:cubicBezTo>
                    <a:pt x="0" y="5"/>
                    <a:pt x="1" y="7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0"/>
                    <a:pt x="1" y="1"/>
                    <a:pt x="0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4;p1">
              <a:extLst>
                <a:ext uri="{FF2B5EF4-FFF2-40B4-BE49-F238E27FC236}">
                  <a16:creationId xmlns:a16="http://schemas.microsoft.com/office/drawing/2014/main" id="{58F694E8-169D-473E-9F4F-4F68D9FA4669}"/>
                </a:ext>
              </a:extLst>
            </p:cNvPr>
            <p:cNvSpPr/>
            <p:nvPr/>
          </p:nvSpPr>
          <p:spPr>
            <a:xfrm>
              <a:off x="14282738" y="30083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1" y="1"/>
                  </a:moveTo>
                  <a:cubicBezTo>
                    <a:pt x="0" y="4"/>
                    <a:pt x="0" y="10"/>
                    <a:pt x="0" y="11"/>
                  </a:cubicBezTo>
                  <a:cubicBezTo>
                    <a:pt x="0" y="13"/>
                    <a:pt x="2" y="13"/>
                    <a:pt x="3" y="13"/>
                  </a:cubicBezTo>
                  <a:cubicBezTo>
                    <a:pt x="5" y="13"/>
                    <a:pt x="5" y="9"/>
                    <a:pt x="5" y="8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5;p1">
              <a:extLst>
                <a:ext uri="{FF2B5EF4-FFF2-40B4-BE49-F238E27FC236}">
                  <a16:creationId xmlns:a16="http://schemas.microsoft.com/office/drawing/2014/main" id="{DBB270B9-DB1E-4463-AB14-F32DA8D2A8B3}"/>
                </a:ext>
              </a:extLst>
            </p:cNvPr>
            <p:cNvSpPr/>
            <p:nvPr/>
          </p:nvSpPr>
          <p:spPr>
            <a:xfrm>
              <a:off x="14247813" y="2366963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31" h="70" extrusionOk="0">
                  <a:moveTo>
                    <a:pt x="2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3" y="49"/>
                    <a:pt x="17" y="55"/>
                    <a:pt x="13" y="50"/>
                  </a:cubicBezTo>
                  <a:cubicBezTo>
                    <a:pt x="10" y="47"/>
                    <a:pt x="10" y="44"/>
                    <a:pt x="10" y="37"/>
                  </a:cubicBezTo>
                  <a:cubicBezTo>
                    <a:pt x="9" y="31"/>
                    <a:pt x="9" y="19"/>
                    <a:pt x="14" y="15"/>
                  </a:cubicBezTo>
                  <a:cubicBezTo>
                    <a:pt x="17" y="13"/>
                    <a:pt x="21" y="10"/>
                    <a:pt x="23" y="14"/>
                  </a:cubicBezTo>
                  <a:cubicBezTo>
                    <a:pt x="24" y="15"/>
                    <a:pt x="25" y="24"/>
                    <a:pt x="25" y="24"/>
                  </a:cubicBezTo>
                  <a:cubicBezTo>
                    <a:pt x="31" y="24"/>
                    <a:pt x="29" y="0"/>
                    <a:pt x="19" y="3"/>
                  </a:cubicBezTo>
                  <a:cubicBezTo>
                    <a:pt x="15" y="4"/>
                    <a:pt x="12" y="5"/>
                    <a:pt x="8" y="9"/>
                  </a:cubicBezTo>
                  <a:cubicBezTo>
                    <a:pt x="0" y="17"/>
                    <a:pt x="4" y="37"/>
                    <a:pt x="3" y="49"/>
                  </a:cubicBezTo>
                  <a:cubicBezTo>
                    <a:pt x="1" y="70"/>
                    <a:pt x="27" y="62"/>
                    <a:pt x="27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6;p1">
              <a:extLst>
                <a:ext uri="{FF2B5EF4-FFF2-40B4-BE49-F238E27FC236}">
                  <a16:creationId xmlns:a16="http://schemas.microsoft.com/office/drawing/2014/main" id="{EF613DF7-E73A-4B34-9CA1-09D1FF2D2A72}"/>
                </a:ext>
              </a:extLst>
            </p:cNvPr>
            <p:cNvSpPr/>
            <p:nvPr/>
          </p:nvSpPr>
          <p:spPr>
            <a:xfrm>
              <a:off x="14108113" y="24114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3"/>
                  </a:moveTo>
                  <a:cubicBezTo>
                    <a:pt x="0" y="7"/>
                    <a:pt x="7" y="6"/>
                    <a:pt x="9" y="3"/>
                  </a:cubicBezTo>
                  <a:cubicBezTo>
                    <a:pt x="10" y="0"/>
                    <a:pt x="2" y="0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7;p1">
              <a:extLst>
                <a:ext uri="{FF2B5EF4-FFF2-40B4-BE49-F238E27FC236}">
                  <a16:creationId xmlns:a16="http://schemas.microsoft.com/office/drawing/2014/main" id="{9596ED73-09F6-44A6-A561-A0D62BE76EDD}"/>
                </a:ext>
              </a:extLst>
            </p:cNvPr>
            <p:cNvSpPr/>
            <p:nvPr/>
          </p:nvSpPr>
          <p:spPr>
            <a:xfrm>
              <a:off x="14289088" y="2989263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3" y="5"/>
                    <a:pt x="8" y="11"/>
                    <a:pt x="10" y="13"/>
                  </a:cubicBezTo>
                  <a:cubicBezTo>
                    <a:pt x="10" y="13"/>
                    <a:pt x="12" y="13"/>
                    <a:pt x="13" y="12"/>
                  </a:cubicBezTo>
                  <a:cubicBezTo>
                    <a:pt x="15" y="10"/>
                    <a:pt x="12" y="7"/>
                    <a:pt x="11" y="6"/>
                  </a:cubicBezTo>
                  <a:cubicBezTo>
                    <a:pt x="8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8;p1">
              <a:extLst>
                <a:ext uri="{FF2B5EF4-FFF2-40B4-BE49-F238E27FC236}">
                  <a16:creationId xmlns:a16="http://schemas.microsoft.com/office/drawing/2014/main" id="{1008EC10-C877-4A66-8544-7769DF0BF34F}"/>
                </a:ext>
              </a:extLst>
            </p:cNvPr>
            <p:cNvSpPr/>
            <p:nvPr/>
          </p:nvSpPr>
          <p:spPr>
            <a:xfrm>
              <a:off x="14365288" y="2781300"/>
              <a:ext cx="103188" cy="38100"/>
            </a:xfrm>
            <a:custGeom>
              <a:avLst/>
              <a:gdLst/>
              <a:ahLst/>
              <a:cxnLst/>
              <a:rect l="l" t="t" r="r" b="b"/>
              <a:pathLst>
                <a:path w="184" h="68" extrusionOk="0">
                  <a:moveTo>
                    <a:pt x="62" y="65"/>
                  </a:moveTo>
                  <a:cubicBezTo>
                    <a:pt x="62" y="66"/>
                    <a:pt x="62" y="66"/>
                    <a:pt x="62" y="67"/>
                  </a:cubicBezTo>
                  <a:cubicBezTo>
                    <a:pt x="91" y="67"/>
                    <a:pt x="105" y="68"/>
                    <a:pt x="119" y="68"/>
                  </a:cubicBezTo>
                  <a:cubicBezTo>
                    <a:pt x="119" y="66"/>
                    <a:pt x="120" y="65"/>
                    <a:pt x="12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5"/>
                    <a:pt x="131" y="66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44" y="61"/>
                    <a:pt x="156" y="51"/>
                    <a:pt x="164" y="42"/>
                  </a:cubicBezTo>
                  <a:cubicBezTo>
                    <a:pt x="168" y="37"/>
                    <a:pt x="184" y="14"/>
                    <a:pt x="181" y="4"/>
                  </a:cubicBezTo>
                  <a:cubicBezTo>
                    <a:pt x="181" y="4"/>
                    <a:pt x="180" y="5"/>
                    <a:pt x="179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7" y="0"/>
                    <a:pt x="168" y="0"/>
                  </a:cubicBezTo>
                  <a:cubicBezTo>
                    <a:pt x="143" y="1"/>
                    <a:pt x="119" y="6"/>
                    <a:pt x="92" y="5"/>
                  </a:cubicBezTo>
                  <a:cubicBezTo>
                    <a:pt x="72" y="4"/>
                    <a:pt x="45" y="3"/>
                    <a:pt x="25" y="1"/>
                  </a:cubicBezTo>
                  <a:cubicBezTo>
                    <a:pt x="18" y="1"/>
                    <a:pt x="12" y="0"/>
                    <a:pt x="7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1" y="11"/>
                    <a:pt x="0" y="11"/>
                  </a:cubicBezTo>
                  <a:cubicBezTo>
                    <a:pt x="6" y="29"/>
                    <a:pt x="27" y="63"/>
                    <a:pt x="52" y="66"/>
                  </a:cubicBezTo>
                  <a:cubicBezTo>
                    <a:pt x="52" y="66"/>
                    <a:pt x="52" y="65"/>
                    <a:pt x="52" y="64"/>
                  </a:cubicBezTo>
                  <a:lnTo>
                    <a:pt x="62" y="65"/>
                  </a:lnTo>
                  <a:close/>
                  <a:moveTo>
                    <a:pt x="10" y="10"/>
                  </a:moveTo>
                  <a:cubicBezTo>
                    <a:pt x="10" y="8"/>
                    <a:pt x="17" y="11"/>
                    <a:pt x="24" y="11"/>
                  </a:cubicBezTo>
                  <a:cubicBezTo>
                    <a:pt x="35" y="12"/>
                    <a:pt x="54" y="15"/>
                    <a:pt x="62" y="15"/>
                  </a:cubicBezTo>
                  <a:cubicBezTo>
                    <a:pt x="88" y="14"/>
                    <a:pt x="114" y="14"/>
                    <a:pt x="139" y="13"/>
                  </a:cubicBezTo>
                  <a:cubicBezTo>
                    <a:pt x="148" y="12"/>
                    <a:pt x="159" y="10"/>
                    <a:pt x="166" y="8"/>
                  </a:cubicBezTo>
                  <a:cubicBezTo>
                    <a:pt x="182" y="5"/>
                    <a:pt x="154" y="39"/>
                    <a:pt x="146" y="47"/>
                  </a:cubicBezTo>
                  <a:cubicBezTo>
                    <a:pt x="142" y="51"/>
                    <a:pt x="134" y="55"/>
                    <a:pt x="126" y="56"/>
                  </a:cubicBezTo>
                  <a:cubicBezTo>
                    <a:pt x="107" y="59"/>
                    <a:pt x="78" y="57"/>
                    <a:pt x="65" y="58"/>
                  </a:cubicBezTo>
                  <a:cubicBezTo>
                    <a:pt x="42" y="59"/>
                    <a:pt x="9" y="27"/>
                    <a:pt x="1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9;p1">
              <a:extLst>
                <a:ext uri="{FF2B5EF4-FFF2-40B4-BE49-F238E27FC236}">
                  <a16:creationId xmlns:a16="http://schemas.microsoft.com/office/drawing/2014/main" id="{22BBE025-2E80-4FC4-84D8-2E1772E879CF}"/>
                </a:ext>
              </a:extLst>
            </p:cNvPr>
            <p:cNvSpPr/>
            <p:nvPr/>
          </p:nvSpPr>
          <p:spPr>
            <a:xfrm>
              <a:off x="14289088" y="2306638"/>
              <a:ext cx="250825" cy="481013"/>
            </a:xfrm>
            <a:custGeom>
              <a:avLst/>
              <a:gdLst/>
              <a:ahLst/>
              <a:cxnLst/>
              <a:rect l="l" t="t" r="r" b="b"/>
              <a:pathLst>
                <a:path w="448" h="860" extrusionOk="0">
                  <a:moveTo>
                    <a:pt x="136" y="849"/>
                  </a:moveTo>
                  <a:cubicBezTo>
                    <a:pt x="138" y="848"/>
                    <a:pt x="141" y="848"/>
                    <a:pt x="144" y="849"/>
                  </a:cubicBezTo>
                  <a:cubicBezTo>
                    <a:pt x="144" y="848"/>
                    <a:pt x="144" y="848"/>
                    <a:pt x="144" y="848"/>
                  </a:cubicBezTo>
                  <a:cubicBezTo>
                    <a:pt x="134" y="847"/>
                    <a:pt x="118" y="836"/>
                    <a:pt x="112" y="829"/>
                  </a:cubicBezTo>
                  <a:cubicBezTo>
                    <a:pt x="106" y="821"/>
                    <a:pt x="100" y="813"/>
                    <a:pt x="97" y="804"/>
                  </a:cubicBezTo>
                  <a:cubicBezTo>
                    <a:pt x="101" y="805"/>
                    <a:pt x="105" y="806"/>
                    <a:pt x="108" y="807"/>
                  </a:cubicBezTo>
                  <a:cubicBezTo>
                    <a:pt x="115" y="809"/>
                    <a:pt x="127" y="819"/>
                    <a:pt x="128" y="819"/>
                  </a:cubicBezTo>
                  <a:cubicBezTo>
                    <a:pt x="129" y="819"/>
                    <a:pt x="130" y="815"/>
                    <a:pt x="130" y="814"/>
                  </a:cubicBezTo>
                  <a:cubicBezTo>
                    <a:pt x="130" y="810"/>
                    <a:pt x="121" y="804"/>
                    <a:pt x="118" y="801"/>
                  </a:cubicBezTo>
                  <a:cubicBezTo>
                    <a:pt x="112" y="798"/>
                    <a:pt x="97" y="795"/>
                    <a:pt x="88" y="790"/>
                  </a:cubicBezTo>
                  <a:cubicBezTo>
                    <a:pt x="80" y="786"/>
                    <a:pt x="76" y="778"/>
                    <a:pt x="71" y="768"/>
                  </a:cubicBezTo>
                  <a:cubicBezTo>
                    <a:pt x="65" y="756"/>
                    <a:pt x="64" y="746"/>
                    <a:pt x="63" y="737"/>
                  </a:cubicBezTo>
                  <a:cubicBezTo>
                    <a:pt x="69" y="740"/>
                    <a:pt x="74" y="742"/>
                    <a:pt x="81" y="744"/>
                  </a:cubicBezTo>
                  <a:cubicBezTo>
                    <a:pt x="85" y="746"/>
                    <a:pt x="90" y="748"/>
                    <a:pt x="94" y="751"/>
                  </a:cubicBezTo>
                  <a:cubicBezTo>
                    <a:pt x="100" y="756"/>
                    <a:pt x="105" y="761"/>
                    <a:pt x="105" y="761"/>
                  </a:cubicBezTo>
                  <a:cubicBezTo>
                    <a:pt x="107" y="762"/>
                    <a:pt x="108" y="758"/>
                    <a:pt x="108" y="757"/>
                  </a:cubicBezTo>
                  <a:cubicBezTo>
                    <a:pt x="108" y="753"/>
                    <a:pt x="98" y="742"/>
                    <a:pt x="92" y="739"/>
                  </a:cubicBezTo>
                  <a:cubicBezTo>
                    <a:pt x="83" y="734"/>
                    <a:pt x="71" y="732"/>
                    <a:pt x="62" y="725"/>
                  </a:cubicBezTo>
                  <a:cubicBezTo>
                    <a:pt x="57" y="721"/>
                    <a:pt x="53" y="719"/>
                    <a:pt x="50" y="716"/>
                  </a:cubicBezTo>
                  <a:cubicBezTo>
                    <a:pt x="48" y="712"/>
                    <a:pt x="46" y="708"/>
                    <a:pt x="43" y="698"/>
                  </a:cubicBezTo>
                  <a:cubicBezTo>
                    <a:pt x="40" y="690"/>
                    <a:pt x="40" y="685"/>
                    <a:pt x="40" y="678"/>
                  </a:cubicBezTo>
                  <a:cubicBezTo>
                    <a:pt x="40" y="674"/>
                    <a:pt x="40" y="671"/>
                    <a:pt x="41" y="667"/>
                  </a:cubicBezTo>
                  <a:cubicBezTo>
                    <a:pt x="53" y="674"/>
                    <a:pt x="68" y="681"/>
                    <a:pt x="76" y="686"/>
                  </a:cubicBezTo>
                  <a:cubicBezTo>
                    <a:pt x="79" y="688"/>
                    <a:pt x="85" y="695"/>
                    <a:pt x="88" y="698"/>
                  </a:cubicBezTo>
                  <a:cubicBezTo>
                    <a:pt x="88" y="699"/>
                    <a:pt x="95" y="698"/>
                    <a:pt x="88" y="686"/>
                  </a:cubicBezTo>
                  <a:cubicBezTo>
                    <a:pt x="80" y="672"/>
                    <a:pt x="50" y="665"/>
                    <a:pt x="39" y="652"/>
                  </a:cubicBezTo>
                  <a:cubicBezTo>
                    <a:pt x="34" y="647"/>
                    <a:pt x="26" y="636"/>
                    <a:pt x="25" y="629"/>
                  </a:cubicBezTo>
                  <a:cubicBezTo>
                    <a:pt x="24" y="623"/>
                    <a:pt x="25" y="613"/>
                    <a:pt x="27" y="605"/>
                  </a:cubicBezTo>
                  <a:cubicBezTo>
                    <a:pt x="28" y="607"/>
                    <a:pt x="30" y="609"/>
                    <a:pt x="32" y="610"/>
                  </a:cubicBezTo>
                  <a:cubicBezTo>
                    <a:pt x="36" y="612"/>
                    <a:pt x="46" y="616"/>
                    <a:pt x="55" y="622"/>
                  </a:cubicBezTo>
                  <a:cubicBezTo>
                    <a:pt x="61" y="626"/>
                    <a:pt x="67" y="629"/>
                    <a:pt x="70" y="632"/>
                  </a:cubicBezTo>
                  <a:cubicBezTo>
                    <a:pt x="71" y="633"/>
                    <a:pt x="74" y="631"/>
                    <a:pt x="74" y="630"/>
                  </a:cubicBezTo>
                  <a:cubicBezTo>
                    <a:pt x="76" y="625"/>
                    <a:pt x="65" y="617"/>
                    <a:pt x="52" y="611"/>
                  </a:cubicBezTo>
                  <a:cubicBezTo>
                    <a:pt x="41" y="605"/>
                    <a:pt x="30" y="599"/>
                    <a:pt x="27" y="594"/>
                  </a:cubicBezTo>
                  <a:cubicBezTo>
                    <a:pt x="17" y="582"/>
                    <a:pt x="12" y="560"/>
                    <a:pt x="20" y="544"/>
                  </a:cubicBezTo>
                  <a:cubicBezTo>
                    <a:pt x="24" y="547"/>
                    <a:pt x="28" y="550"/>
                    <a:pt x="33" y="553"/>
                  </a:cubicBezTo>
                  <a:cubicBezTo>
                    <a:pt x="38" y="557"/>
                    <a:pt x="46" y="561"/>
                    <a:pt x="53" y="564"/>
                  </a:cubicBezTo>
                  <a:cubicBezTo>
                    <a:pt x="55" y="565"/>
                    <a:pt x="68" y="574"/>
                    <a:pt x="70" y="574"/>
                  </a:cubicBezTo>
                  <a:cubicBezTo>
                    <a:pt x="81" y="571"/>
                    <a:pt x="63" y="561"/>
                    <a:pt x="47" y="551"/>
                  </a:cubicBezTo>
                  <a:cubicBezTo>
                    <a:pt x="39" y="546"/>
                    <a:pt x="32" y="544"/>
                    <a:pt x="27" y="540"/>
                  </a:cubicBezTo>
                  <a:cubicBezTo>
                    <a:pt x="20" y="532"/>
                    <a:pt x="15" y="517"/>
                    <a:pt x="14" y="507"/>
                  </a:cubicBezTo>
                  <a:cubicBezTo>
                    <a:pt x="13" y="500"/>
                    <a:pt x="13" y="491"/>
                    <a:pt x="15" y="484"/>
                  </a:cubicBezTo>
                  <a:cubicBezTo>
                    <a:pt x="15" y="483"/>
                    <a:pt x="15" y="480"/>
                    <a:pt x="16" y="478"/>
                  </a:cubicBezTo>
                  <a:cubicBezTo>
                    <a:pt x="17" y="480"/>
                    <a:pt x="24" y="486"/>
                    <a:pt x="31" y="490"/>
                  </a:cubicBezTo>
                  <a:cubicBezTo>
                    <a:pt x="42" y="496"/>
                    <a:pt x="63" y="503"/>
                    <a:pt x="71" y="513"/>
                  </a:cubicBezTo>
                  <a:cubicBezTo>
                    <a:pt x="76" y="520"/>
                    <a:pt x="79" y="524"/>
                    <a:pt x="82" y="527"/>
                  </a:cubicBezTo>
                  <a:cubicBezTo>
                    <a:pt x="84" y="529"/>
                    <a:pt x="86" y="528"/>
                    <a:pt x="87" y="524"/>
                  </a:cubicBezTo>
                  <a:cubicBezTo>
                    <a:pt x="88" y="523"/>
                    <a:pt x="87" y="521"/>
                    <a:pt x="86" y="518"/>
                  </a:cubicBezTo>
                  <a:cubicBezTo>
                    <a:pt x="85" y="510"/>
                    <a:pt x="88" y="497"/>
                    <a:pt x="94" y="481"/>
                  </a:cubicBezTo>
                  <a:cubicBezTo>
                    <a:pt x="102" y="457"/>
                    <a:pt x="114" y="429"/>
                    <a:pt x="130" y="402"/>
                  </a:cubicBezTo>
                  <a:cubicBezTo>
                    <a:pt x="141" y="384"/>
                    <a:pt x="152" y="368"/>
                    <a:pt x="161" y="355"/>
                  </a:cubicBezTo>
                  <a:cubicBezTo>
                    <a:pt x="168" y="344"/>
                    <a:pt x="216" y="289"/>
                    <a:pt x="222" y="284"/>
                  </a:cubicBezTo>
                  <a:cubicBezTo>
                    <a:pt x="241" y="269"/>
                    <a:pt x="261" y="243"/>
                    <a:pt x="275" y="224"/>
                  </a:cubicBezTo>
                  <a:cubicBezTo>
                    <a:pt x="279" y="218"/>
                    <a:pt x="290" y="192"/>
                    <a:pt x="290" y="186"/>
                  </a:cubicBezTo>
                  <a:cubicBezTo>
                    <a:pt x="291" y="177"/>
                    <a:pt x="291" y="170"/>
                    <a:pt x="290" y="162"/>
                  </a:cubicBezTo>
                  <a:cubicBezTo>
                    <a:pt x="288" y="148"/>
                    <a:pt x="284" y="138"/>
                    <a:pt x="270" y="131"/>
                  </a:cubicBezTo>
                  <a:cubicBezTo>
                    <a:pt x="261" y="126"/>
                    <a:pt x="252" y="126"/>
                    <a:pt x="248" y="124"/>
                  </a:cubicBezTo>
                  <a:cubicBezTo>
                    <a:pt x="250" y="119"/>
                    <a:pt x="261" y="110"/>
                    <a:pt x="267" y="108"/>
                  </a:cubicBezTo>
                  <a:cubicBezTo>
                    <a:pt x="273" y="107"/>
                    <a:pt x="291" y="104"/>
                    <a:pt x="299" y="111"/>
                  </a:cubicBezTo>
                  <a:cubicBezTo>
                    <a:pt x="313" y="124"/>
                    <a:pt x="311" y="128"/>
                    <a:pt x="312" y="152"/>
                  </a:cubicBezTo>
                  <a:cubicBezTo>
                    <a:pt x="312" y="157"/>
                    <a:pt x="314" y="158"/>
                    <a:pt x="316" y="156"/>
                  </a:cubicBezTo>
                  <a:cubicBezTo>
                    <a:pt x="319" y="154"/>
                    <a:pt x="321" y="128"/>
                    <a:pt x="322" y="126"/>
                  </a:cubicBezTo>
                  <a:cubicBezTo>
                    <a:pt x="331" y="84"/>
                    <a:pt x="365" y="57"/>
                    <a:pt x="372" y="23"/>
                  </a:cubicBezTo>
                  <a:cubicBezTo>
                    <a:pt x="378" y="35"/>
                    <a:pt x="380" y="50"/>
                    <a:pt x="379" y="64"/>
                  </a:cubicBezTo>
                  <a:cubicBezTo>
                    <a:pt x="379" y="82"/>
                    <a:pt x="372" y="95"/>
                    <a:pt x="363" y="110"/>
                  </a:cubicBezTo>
                  <a:cubicBezTo>
                    <a:pt x="361" y="114"/>
                    <a:pt x="347" y="134"/>
                    <a:pt x="343" y="144"/>
                  </a:cubicBezTo>
                  <a:cubicBezTo>
                    <a:pt x="341" y="146"/>
                    <a:pt x="343" y="148"/>
                    <a:pt x="345" y="148"/>
                  </a:cubicBezTo>
                  <a:cubicBezTo>
                    <a:pt x="352" y="143"/>
                    <a:pt x="377" y="105"/>
                    <a:pt x="381" y="99"/>
                  </a:cubicBezTo>
                  <a:cubicBezTo>
                    <a:pt x="383" y="97"/>
                    <a:pt x="385" y="89"/>
                    <a:pt x="387" y="82"/>
                  </a:cubicBezTo>
                  <a:cubicBezTo>
                    <a:pt x="397" y="90"/>
                    <a:pt x="398" y="131"/>
                    <a:pt x="391" y="143"/>
                  </a:cubicBezTo>
                  <a:cubicBezTo>
                    <a:pt x="382" y="160"/>
                    <a:pt x="379" y="166"/>
                    <a:pt x="365" y="182"/>
                  </a:cubicBezTo>
                  <a:cubicBezTo>
                    <a:pt x="362" y="186"/>
                    <a:pt x="343" y="207"/>
                    <a:pt x="346" y="209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52" y="210"/>
                    <a:pt x="357" y="203"/>
                    <a:pt x="360" y="201"/>
                  </a:cubicBezTo>
                  <a:cubicBezTo>
                    <a:pt x="368" y="194"/>
                    <a:pt x="381" y="181"/>
                    <a:pt x="390" y="166"/>
                  </a:cubicBezTo>
                  <a:cubicBezTo>
                    <a:pt x="391" y="164"/>
                    <a:pt x="393" y="161"/>
                    <a:pt x="394" y="158"/>
                  </a:cubicBezTo>
                  <a:cubicBezTo>
                    <a:pt x="404" y="214"/>
                    <a:pt x="366" y="232"/>
                    <a:pt x="337" y="251"/>
                  </a:cubicBezTo>
                  <a:cubicBezTo>
                    <a:pt x="331" y="255"/>
                    <a:pt x="334" y="259"/>
                    <a:pt x="337" y="258"/>
                  </a:cubicBezTo>
                  <a:cubicBezTo>
                    <a:pt x="339" y="257"/>
                    <a:pt x="342" y="257"/>
                    <a:pt x="343" y="256"/>
                  </a:cubicBezTo>
                  <a:cubicBezTo>
                    <a:pt x="347" y="254"/>
                    <a:pt x="358" y="248"/>
                    <a:pt x="362" y="245"/>
                  </a:cubicBezTo>
                  <a:cubicBezTo>
                    <a:pt x="371" y="239"/>
                    <a:pt x="378" y="234"/>
                    <a:pt x="383" y="228"/>
                  </a:cubicBezTo>
                  <a:cubicBezTo>
                    <a:pt x="386" y="255"/>
                    <a:pt x="359" y="271"/>
                    <a:pt x="353" y="279"/>
                  </a:cubicBezTo>
                  <a:cubicBezTo>
                    <a:pt x="340" y="271"/>
                    <a:pt x="324" y="271"/>
                    <a:pt x="312" y="282"/>
                  </a:cubicBezTo>
                  <a:cubicBezTo>
                    <a:pt x="331" y="281"/>
                    <a:pt x="335" y="281"/>
                    <a:pt x="341" y="283"/>
                  </a:cubicBezTo>
                  <a:cubicBezTo>
                    <a:pt x="355" y="289"/>
                    <a:pt x="363" y="298"/>
                    <a:pt x="364" y="313"/>
                  </a:cubicBezTo>
                  <a:cubicBezTo>
                    <a:pt x="365" y="323"/>
                    <a:pt x="354" y="342"/>
                    <a:pt x="346" y="347"/>
                  </a:cubicBezTo>
                  <a:cubicBezTo>
                    <a:pt x="350" y="325"/>
                    <a:pt x="327" y="305"/>
                    <a:pt x="305" y="305"/>
                  </a:cubicBezTo>
                  <a:cubicBezTo>
                    <a:pt x="277" y="305"/>
                    <a:pt x="268" y="310"/>
                    <a:pt x="246" y="325"/>
                  </a:cubicBezTo>
                  <a:cubicBezTo>
                    <a:pt x="185" y="378"/>
                    <a:pt x="132" y="455"/>
                    <a:pt x="124" y="538"/>
                  </a:cubicBezTo>
                  <a:cubicBezTo>
                    <a:pt x="122" y="558"/>
                    <a:pt x="120" y="590"/>
                    <a:pt x="125" y="619"/>
                  </a:cubicBezTo>
                  <a:cubicBezTo>
                    <a:pt x="127" y="630"/>
                    <a:pt x="129" y="635"/>
                    <a:pt x="132" y="644"/>
                  </a:cubicBezTo>
                  <a:cubicBezTo>
                    <a:pt x="138" y="658"/>
                    <a:pt x="150" y="692"/>
                    <a:pt x="156" y="707"/>
                  </a:cubicBezTo>
                  <a:cubicBezTo>
                    <a:pt x="158" y="713"/>
                    <a:pt x="177" y="753"/>
                    <a:pt x="182" y="768"/>
                  </a:cubicBezTo>
                  <a:cubicBezTo>
                    <a:pt x="179" y="784"/>
                    <a:pt x="179" y="803"/>
                    <a:pt x="191" y="817"/>
                  </a:cubicBezTo>
                  <a:cubicBezTo>
                    <a:pt x="204" y="819"/>
                    <a:pt x="195" y="802"/>
                    <a:pt x="194" y="796"/>
                  </a:cubicBezTo>
                  <a:cubicBezTo>
                    <a:pt x="192" y="786"/>
                    <a:pt x="192" y="777"/>
                    <a:pt x="194" y="768"/>
                  </a:cubicBezTo>
                  <a:cubicBezTo>
                    <a:pt x="201" y="738"/>
                    <a:pt x="219" y="708"/>
                    <a:pt x="221" y="676"/>
                  </a:cubicBezTo>
                  <a:cubicBezTo>
                    <a:pt x="221" y="675"/>
                    <a:pt x="221" y="674"/>
                    <a:pt x="223" y="676"/>
                  </a:cubicBezTo>
                  <a:cubicBezTo>
                    <a:pt x="227" y="680"/>
                    <a:pt x="230" y="684"/>
                    <a:pt x="233" y="689"/>
                  </a:cubicBezTo>
                  <a:cubicBezTo>
                    <a:pt x="229" y="690"/>
                    <a:pt x="229" y="690"/>
                    <a:pt x="229" y="690"/>
                  </a:cubicBezTo>
                  <a:cubicBezTo>
                    <a:pt x="230" y="692"/>
                    <a:pt x="230" y="695"/>
                    <a:pt x="230" y="698"/>
                  </a:cubicBezTo>
                  <a:cubicBezTo>
                    <a:pt x="230" y="701"/>
                    <a:pt x="230" y="703"/>
                    <a:pt x="230" y="706"/>
                  </a:cubicBezTo>
                  <a:cubicBezTo>
                    <a:pt x="229" y="720"/>
                    <a:pt x="226" y="734"/>
                    <a:pt x="220" y="746"/>
                  </a:cubicBezTo>
                  <a:cubicBezTo>
                    <a:pt x="220" y="746"/>
                    <a:pt x="220" y="746"/>
                    <a:pt x="220" y="746"/>
                  </a:cubicBezTo>
                  <a:cubicBezTo>
                    <a:pt x="219" y="747"/>
                    <a:pt x="219" y="750"/>
                    <a:pt x="218" y="752"/>
                  </a:cubicBezTo>
                  <a:cubicBezTo>
                    <a:pt x="217" y="754"/>
                    <a:pt x="217" y="757"/>
                    <a:pt x="216" y="759"/>
                  </a:cubicBezTo>
                  <a:cubicBezTo>
                    <a:pt x="213" y="773"/>
                    <a:pt x="211" y="790"/>
                    <a:pt x="212" y="795"/>
                  </a:cubicBezTo>
                  <a:cubicBezTo>
                    <a:pt x="212" y="797"/>
                    <a:pt x="214" y="798"/>
                    <a:pt x="215" y="797"/>
                  </a:cubicBezTo>
                  <a:cubicBezTo>
                    <a:pt x="216" y="797"/>
                    <a:pt x="217" y="795"/>
                    <a:pt x="217" y="794"/>
                  </a:cubicBezTo>
                  <a:cubicBezTo>
                    <a:pt x="216" y="789"/>
                    <a:pt x="218" y="773"/>
                    <a:pt x="220" y="761"/>
                  </a:cubicBezTo>
                  <a:cubicBezTo>
                    <a:pt x="221" y="758"/>
                    <a:pt x="222" y="756"/>
                    <a:pt x="222" y="754"/>
                  </a:cubicBezTo>
                  <a:cubicBezTo>
                    <a:pt x="223" y="752"/>
                    <a:pt x="224" y="750"/>
                    <a:pt x="224" y="748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30" y="736"/>
                    <a:pt x="234" y="721"/>
                    <a:pt x="235" y="706"/>
                  </a:cubicBezTo>
                  <a:cubicBezTo>
                    <a:pt x="235" y="703"/>
                    <a:pt x="235" y="700"/>
                    <a:pt x="235" y="697"/>
                  </a:cubicBezTo>
                  <a:cubicBezTo>
                    <a:pt x="235" y="695"/>
                    <a:pt x="234" y="693"/>
                    <a:pt x="234" y="691"/>
                  </a:cubicBezTo>
                  <a:cubicBezTo>
                    <a:pt x="243" y="705"/>
                    <a:pt x="251" y="723"/>
                    <a:pt x="252" y="746"/>
                  </a:cubicBezTo>
                  <a:cubicBezTo>
                    <a:pt x="253" y="760"/>
                    <a:pt x="252" y="775"/>
                    <a:pt x="249" y="789"/>
                  </a:cubicBezTo>
                  <a:cubicBezTo>
                    <a:pt x="248" y="798"/>
                    <a:pt x="245" y="812"/>
                    <a:pt x="244" y="817"/>
                  </a:cubicBezTo>
                  <a:cubicBezTo>
                    <a:pt x="244" y="820"/>
                    <a:pt x="249" y="820"/>
                    <a:pt x="252" y="819"/>
                  </a:cubicBezTo>
                  <a:cubicBezTo>
                    <a:pt x="255" y="812"/>
                    <a:pt x="257" y="803"/>
                    <a:pt x="259" y="794"/>
                  </a:cubicBezTo>
                  <a:cubicBezTo>
                    <a:pt x="263" y="782"/>
                    <a:pt x="270" y="761"/>
                    <a:pt x="271" y="757"/>
                  </a:cubicBezTo>
                  <a:cubicBezTo>
                    <a:pt x="277" y="739"/>
                    <a:pt x="281" y="718"/>
                    <a:pt x="284" y="699"/>
                  </a:cubicBezTo>
                  <a:cubicBezTo>
                    <a:pt x="286" y="684"/>
                    <a:pt x="291" y="661"/>
                    <a:pt x="294" y="637"/>
                  </a:cubicBezTo>
                  <a:cubicBezTo>
                    <a:pt x="297" y="613"/>
                    <a:pt x="298" y="589"/>
                    <a:pt x="299" y="573"/>
                  </a:cubicBezTo>
                  <a:cubicBezTo>
                    <a:pt x="302" y="499"/>
                    <a:pt x="266" y="390"/>
                    <a:pt x="225" y="363"/>
                  </a:cubicBezTo>
                  <a:cubicBezTo>
                    <a:pt x="238" y="350"/>
                    <a:pt x="252" y="337"/>
                    <a:pt x="260" y="330"/>
                  </a:cubicBezTo>
                  <a:cubicBezTo>
                    <a:pt x="261" y="330"/>
                    <a:pt x="261" y="329"/>
                    <a:pt x="262" y="329"/>
                  </a:cubicBezTo>
                  <a:cubicBezTo>
                    <a:pt x="280" y="346"/>
                    <a:pt x="310" y="390"/>
                    <a:pt x="320" y="412"/>
                  </a:cubicBezTo>
                  <a:cubicBezTo>
                    <a:pt x="328" y="430"/>
                    <a:pt x="343" y="453"/>
                    <a:pt x="347" y="473"/>
                  </a:cubicBezTo>
                  <a:cubicBezTo>
                    <a:pt x="349" y="482"/>
                    <a:pt x="351" y="488"/>
                    <a:pt x="352" y="500"/>
                  </a:cubicBezTo>
                  <a:cubicBezTo>
                    <a:pt x="353" y="507"/>
                    <a:pt x="352" y="512"/>
                    <a:pt x="353" y="516"/>
                  </a:cubicBezTo>
                  <a:cubicBezTo>
                    <a:pt x="352" y="518"/>
                    <a:pt x="352" y="519"/>
                    <a:pt x="353" y="520"/>
                  </a:cubicBezTo>
                  <a:cubicBezTo>
                    <a:pt x="353" y="520"/>
                    <a:pt x="353" y="520"/>
                    <a:pt x="353" y="520"/>
                  </a:cubicBezTo>
                  <a:cubicBezTo>
                    <a:pt x="353" y="523"/>
                    <a:pt x="354" y="523"/>
                    <a:pt x="357" y="519"/>
                  </a:cubicBezTo>
                  <a:cubicBezTo>
                    <a:pt x="359" y="517"/>
                    <a:pt x="364" y="513"/>
                    <a:pt x="373" y="506"/>
                  </a:cubicBezTo>
                  <a:cubicBezTo>
                    <a:pt x="390" y="493"/>
                    <a:pt x="405" y="486"/>
                    <a:pt x="419" y="474"/>
                  </a:cubicBezTo>
                  <a:cubicBezTo>
                    <a:pt x="423" y="471"/>
                    <a:pt x="427" y="463"/>
                    <a:pt x="430" y="461"/>
                  </a:cubicBezTo>
                  <a:cubicBezTo>
                    <a:pt x="430" y="461"/>
                    <a:pt x="431" y="461"/>
                    <a:pt x="432" y="461"/>
                  </a:cubicBezTo>
                  <a:cubicBezTo>
                    <a:pt x="433" y="462"/>
                    <a:pt x="433" y="465"/>
                    <a:pt x="433" y="471"/>
                  </a:cubicBezTo>
                  <a:cubicBezTo>
                    <a:pt x="432" y="480"/>
                    <a:pt x="431" y="489"/>
                    <a:pt x="428" y="498"/>
                  </a:cubicBezTo>
                  <a:cubicBezTo>
                    <a:pt x="425" y="506"/>
                    <a:pt x="419" y="518"/>
                    <a:pt x="413" y="525"/>
                  </a:cubicBezTo>
                  <a:cubicBezTo>
                    <a:pt x="392" y="545"/>
                    <a:pt x="362" y="561"/>
                    <a:pt x="362" y="566"/>
                  </a:cubicBezTo>
                  <a:cubicBezTo>
                    <a:pt x="362" y="568"/>
                    <a:pt x="360" y="571"/>
                    <a:pt x="365" y="569"/>
                  </a:cubicBezTo>
                  <a:cubicBezTo>
                    <a:pt x="368" y="567"/>
                    <a:pt x="374" y="562"/>
                    <a:pt x="378" y="559"/>
                  </a:cubicBezTo>
                  <a:cubicBezTo>
                    <a:pt x="384" y="555"/>
                    <a:pt x="411" y="536"/>
                    <a:pt x="416" y="531"/>
                  </a:cubicBezTo>
                  <a:cubicBezTo>
                    <a:pt x="423" y="524"/>
                    <a:pt x="427" y="519"/>
                    <a:pt x="430" y="514"/>
                  </a:cubicBezTo>
                  <a:cubicBezTo>
                    <a:pt x="436" y="522"/>
                    <a:pt x="434" y="544"/>
                    <a:pt x="432" y="551"/>
                  </a:cubicBezTo>
                  <a:cubicBezTo>
                    <a:pt x="428" y="563"/>
                    <a:pt x="420" y="577"/>
                    <a:pt x="413" y="589"/>
                  </a:cubicBezTo>
                  <a:cubicBezTo>
                    <a:pt x="403" y="606"/>
                    <a:pt x="359" y="620"/>
                    <a:pt x="349" y="638"/>
                  </a:cubicBezTo>
                  <a:cubicBezTo>
                    <a:pt x="349" y="638"/>
                    <a:pt x="352" y="640"/>
                    <a:pt x="353" y="639"/>
                  </a:cubicBezTo>
                  <a:cubicBezTo>
                    <a:pt x="374" y="623"/>
                    <a:pt x="412" y="610"/>
                    <a:pt x="426" y="585"/>
                  </a:cubicBezTo>
                  <a:cubicBezTo>
                    <a:pt x="426" y="585"/>
                    <a:pt x="426" y="584"/>
                    <a:pt x="427" y="584"/>
                  </a:cubicBezTo>
                  <a:cubicBezTo>
                    <a:pt x="430" y="594"/>
                    <a:pt x="425" y="613"/>
                    <a:pt x="424" y="617"/>
                  </a:cubicBezTo>
                  <a:cubicBezTo>
                    <a:pt x="420" y="628"/>
                    <a:pt x="413" y="637"/>
                    <a:pt x="405" y="645"/>
                  </a:cubicBezTo>
                  <a:cubicBezTo>
                    <a:pt x="395" y="655"/>
                    <a:pt x="395" y="656"/>
                    <a:pt x="379" y="666"/>
                  </a:cubicBezTo>
                  <a:cubicBezTo>
                    <a:pt x="360" y="679"/>
                    <a:pt x="352" y="686"/>
                    <a:pt x="351" y="687"/>
                  </a:cubicBezTo>
                  <a:cubicBezTo>
                    <a:pt x="349" y="693"/>
                    <a:pt x="350" y="694"/>
                    <a:pt x="353" y="692"/>
                  </a:cubicBezTo>
                  <a:cubicBezTo>
                    <a:pt x="355" y="691"/>
                    <a:pt x="359" y="688"/>
                    <a:pt x="363" y="685"/>
                  </a:cubicBezTo>
                  <a:cubicBezTo>
                    <a:pt x="369" y="680"/>
                    <a:pt x="385" y="672"/>
                    <a:pt x="401" y="661"/>
                  </a:cubicBezTo>
                  <a:cubicBezTo>
                    <a:pt x="404" y="658"/>
                    <a:pt x="407" y="656"/>
                    <a:pt x="410" y="653"/>
                  </a:cubicBezTo>
                  <a:cubicBezTo>
                    <a:pt x="410" y="682"/>
                    <a:pt x="403" y="695"/>
                    <a:pt x="395" y="707"/>
                  </a:cubicBezTo>
                  <a:cubicBezTo>
                    <a:pt x="388" y="716"/>
                    <a:pt x="375" y="725"/>
                    <a:pt x="363" y="732"/>
                  </a:cubicBezTo>
                  <a:cubicBezTo>
                    <a:pt x="354" y="737"/>
                    <a:pt x="347" y="741"/>
                    <a:pt x="343" y="745"/>
                  </a:cubicBezTo>
                  <a:cubicBezTo>
                    <a:pt x="340" y="747"/>
                    <a:pt x="335" y="751"/>
                    <a:pt x="334" y="753"/>
                  </a:cubicBezTo>
                  <a:cubicBezTo>
                    <a:pt x="329" y="760"/>
                    <a:pt x="333" y="763"/>
                    <a:pt x="343" y="753"/>
                  </a:cubicBezTo>
                  <a:cubicBezTo>
                    <a:pt x="346" y="750"/>
                    <a:pt x="360" y="742"/>
                    <a:pt x="365" y="740"/>
                  </a:cubicBezTo>
                  <a:cubicBezTo>
                    <a:pt x="372" y="737"/>
                    <a:pt x="380" y="733"/>
                    <a:pt x="387" y="728"/>
                  </a:cubicBezTo>
                  <a:cubicBezTo>
                    <a:pt x="386" y="750"/>
                    <a:pt x="377" y="761"/>
                    <a:pt x="365" y="773"/>
                  </a:cubicBezTo>
                  <a:cubicBezTo>
                    <a:pt x="350" y="788"/>
                    <a:pt x="328" y="788"/>
                    <a:pt x="311" y="806"/>
                  </a:cubicBezTo>
                  <a:cubicBezTo>
                    <a:pt x="308" y="809"/>
                    <a:pt x="311" y="811"/>
                    <a:pt x="314" y="810"/>
                  </a:cubicBezTo>
                  <a:cubicBezTo>
                    <a:pt x="321" y="807"/>
                    <a:pt x="336" y="799"/>
                    <a:pt x="338" y="798"/>
                  </a:cubicBezTo>
                  <a:cubicBezTo>
                    <a:pt x="345" y="795"/>
                    <a:pt x="351" y="792"/>
                    <a:pt x="356" y="789"/>
                  </a:cubicBezTo>
                  <a:cubicBezTo>
                    <a:pt x="355" y="800"/>
                    <a:pt x="348" y="813"/>
                    <a:pt x="341" y="821"/>
                  </a:cubicBezTo>
                  <a:cubicBezTo>
                    <a:pt x="336" y="826"/>
                    <a:pt x="314" y="844"/>
                    <a:pt x="305" y="849"/>
                  </a:cubicBezTo>
                  <a:cubicBezTo>
                    <a:pt x="307" y="849"/>
                    <a:pt x="310" y="848"/>
                    <a:pt x="312" y="848"/>
                  </a:cubicBezTo>
                  <a:cubicBezTo>
                    <a:pt x="316" y="848"/>
                    <a:pt x="317" y="850"/>
                    <a:pt x="318" y="853"/>
                  </a:cubicBezTo>
                  <a:cubicBezTo>
                    <a:pt x="325" y="849"/>
                    <a:pt x="340" y="837"/>
                    <a:pt x="348" y="828"/>
                  </a:cubicBezTo>
                  <a:cubicBezTo>
                    <a:pt x="360" y="814"/>
                    <a:pt x="366" y="799"/>
                    <a:pt x="366" y="783"/>
                  </a:cubicBezTo>
                  <a:cubicBezTo>
                    <a:pt x="370" y="781"/>
                    <a:pt x="374" y="777"/>
                    <a:pt x="379" y="773"/>
                  </a:cubicBezTo>
                  <a:cubicBezTo>
                    <a:pt x="393" y="760"/>
                    <a:pt x="397" y="743"/>
                    <a:pt x="397" y="719"/>
                  </a:cubicBezTo>
                  <a:cubicBezTo>
                    <a:pt x="401" y="716"/>
                    <a:pt x="404" y="712"/>
                    <a:pt x="406" y="707"/>
                  </a:cubicBezTo>
                  <a:cubicBezTo>
                    <a:pt x="414" y="695"/>
                    <a:pt x="423" y="663"/>
                    <a:pt x="418" y="644"/>
                  </a:cubicBezTo>
                  <a:cubicBezTo>
                    <a:pt x="434" y="623"/>
                    <a:pt x="444" y="592"/>
                    <a:pt x="435" y="568"/>
                  </a:cubicBezTo>
                  <a:cubicBezTo>
                    <a:pt x="444" y="548"/>
                    <a:pt x="448" y="525"/>
                    <a:pt x="436" y="501"/>
                  </a:cubicBezTo>
                  <a:cubicBezTo>
                    <a:pt x="437" y="499"/>
                    <a:pt x="438" y="497"/>
                    <a:pt x="438" y="495"/>
                  </a:cubicBezTo>
                  <a:cubicBezTo>
                    <a:pt x="442" y="483"/>
                    <a:pt x="442" y="455"/>
                    <a:pt x="434" y="445"/>
                  </a:cubicBezTo>
                  <a:cubicBezTo>
                    <a:pt x="427" y="448"/>
                    <a:pt x="422" y="461"/>
                    <a:pt x="407" y="470"/>
                  </a:cubicBezTo>
                  <a:cubicBezTo>
                    <a:pt x="396" y="478"/>
                    <a:pt x="384" y="487"/>
                    <a:pt x="373" y="495"/>
                  </a:cubicBezTo>
                  <a:cubicBezTo>
                    <a:pt x="368" y="498"/>
                    <a:pt x="364" y="501"/>
                    <a:pt x="361" y="504"/>
                  </a:cubicBezTo>
                  <a:cubicBezTo>
                    <a:pt x="360" y="488"/>
                    <a:pt x="359" y="472"/>
                    <a:pt x="354" y="460"/>
                  </a:cubicBezTo>
                  <a:cubicBezTo>
                    <a:pt x="342" y="432"/>
                    <a:pt x="335" y="416"/>
                    <a:pt x="321" y="391"/>
                  </a:cubicBezTo>
                  <a:cubicBezTo>
                    <a:pt x="308" y="371"/>
                    <a:pt x="289" y="339"/>
                    <a:pt x="271" y="323"/>
                  </a:cubicBezTo>
                  <a:cubicBezTo>
                    <a:pt x="284" y="316"/>
                    <a:pt x="302" y="312"/>
                    <a:pt x="319" y="320"/>
                  </a:cubicBezTo>
                  <a:cubicBezTo>
                    <a:pt x="334" y="327"/>
                    <a:pt x="340" y="346"/>
                    <a:pt x="338" y="360"/>
                  </a:cubicBezTo>
                  <a:cubicBezTo>
                    <a:pt x="360" y="354"/>
                    <a:pt x="379" y="320"/>
                    <a:pt x="373" y="304"/>
                  </a:cubicBezTo>
                  <a:cubicBezTo>
                    <a:pt x="370" y="296"/>
                    <a:pt x="365" y="289"/>
                    <a:pt x="360" y="284"/>
                  </a:cubicBezTo>
                  <a:cubicBezTo>
                    <a:pt x="360" y="284"/>
                    <a:pt x="360" y="284"/>
                    <a:pt x="360" y="284"/>
                  </a:cubicBezTo>
                  <a:cubicBezTo>
                    <a:pt x="375" y="277"/>
                    <a:pt x="395" y="254"/>
                    <a:pt x="394" y="213"/>
                  </a:cubicBezTo>
                  <a:cubicBezTo>
                    <a:pt x="396" y="210"/>
                    <a:pt x="397" y="207"/>
                    <a:pt x="399" y="203"/>
                  </a:cubicBezTo>
                  <a:cubicBezTo>
                    <a:pt x="402" y="195"/>
                    <a:pt x="404" y="184"/>
                    <a:pt x="405" y="175"/>
                  </a:cubicBezTo>
                  <a:cubicBezTo>
                    <a:pt x="406" y="168"/>
                    <a:pt x="403" y="150"/>
                    <a:pt x="402" y="142"/>
                  </a:cubicBezTo>
                  <a:cubicBezTo>
                    <a:pt x="403" y="137"/>
                    <a:pt x="405" y="132"/>
                    <a:pt x="405" y="129"/>
                  </a:cubicBezTo>
                  <a:cubicBezTo>
                    <a:pt x="408" y="109"/>
                    <a:pt x="406" y="85"/>
                    <a:pt x="390" y="67"/>
                  </a:cubicBezTo>
                  <a:cubicBezTo>
                    <a:pt x="390" y="66"/>
                    <a:pt x="390" y="64"/>
                    <a:pt x="390" y="63"/>
                  </a:cubicBezTo>
                  <a:cubicBezTo>
                    <a:pt x="390" y="36"/>
                    <a:pt x="383" y="10"/>
                    <a:pt x="363" y="0"/>
                  </a:cubicBezTo>
                  <a:cubicBezTo>
                    <a:pt x="363" y="48"/>
                    <a:pt x="326" y="71"/>
                    <a:pt x="316" y="117"/>
                  </a:cubicBezTo>
                  <a:cubicBezTo>
                    <a:pt x="306" y="100"/>
                    <a:pt x="285" y="89"/>
                    <a:pt x="264" y="98"/>
                  </a:cubicBezTo>
                  <a:cubicBezTo>
                    <a:pt x="248" y="104"/>
                    <a:pt x="240" y="111"/>
                    <a:pt x="232" y="129"/>
                  </a:cubicBezTo>
                  <a:cubicBezTo>
                    <a:pt x="226" y="142"/>
                    <a:pt x="240" y="138"/>
                    <a:pt x="247" y="137"/>
                  </a:cubicBezTo>
                  <a:cubicBezTo>
                    <a:pt x="294" y="131"/>
                    <a:pt x="278" y="194"/>
                    <a:pt x="274" y="202"/>
                  </a:cubicBezTo>
                  <a:cubicBezTo>
                    <a:pt x="265" y="220"/>
                    <a:pt x="259" y="230"/>
                    <a:pt x="238" y="250"/>
                  </a:cubicBezTo>
                  <a:cubicBezTo>
                    <a:pt x="234" y="255"/>
                    <a:pt x="227" y="261"/>
                    <a:pt x="220" y="268"/>
                  </a:cubicBezTo>
                  <a:cubicBezTo>
                    <a:pt x="200" y="247"/>
                    <a:pt x="176" y="209"/>
                    <a:pt x="175" y="176"/>
                  </a:cubicBezTo>
                  <a:cubicBezTo>
                    <a:pt x="175" y="163"/>
                    <a:pt x="178" y="154"/>
                    <a:pt x="185" y="147"/>
                  </a:cubicBezTo>
                  <a:cubicBezTo>
                    <a:pt x="198" y="133"/>
                    <a:pt x="214" y="150"/>
                    <a:pt x="219" y="148"/>
                  </a:cubicBezTo>
                  <a:cubicBezTo>
                    <a:pt x="214" y="138"/>
                    <a:pt x="211" y="113"/>
                    <a:pt x="181" y="107"/>
                  </a:cubicBezTo>
                  <a:cubicBezTo>
                    <a:pt x="162" y="103"/>
                    <a:pt x="147" y="110"/>
                    <a:pt x="137" y="121"/>
                  </a:cubicBezTo>
                  <a:cubicBezTo>
                    <a:pt x="135" y="125"/>
                    <a:pt x="131" y="129"/>
                    <a:pt x="129" y="134"/>
                  </a:cubicBezTo>
                  <a:cubicBezTo>
                    <a:pt x="128" y="130"/>
                    <a:pt x="128" y="127"/>
                    <a:pt x="128" y="125"/>
                  </a:cubicBezTo>
                  <a:cubicBezTo>
                    <a:pt x="126" y="108"/>
                    <a:pt x="116" y="91"/>
                    <a:pt x="112" y="78"/>
                  </a:cubicBezTo>
                  <a:cubicBezTo>
                    <a:pt x="110" y="68"/>
                    <a:pt x="107" y="56"/>
                    <a:pt x="108" y="44"/>
                  </a:cubicBezTo>
                  <a:cubicBezTo>
                    <a:pt x="108" y="34"/>
                    <a:pt x="108" y="12"/>
                    <a:pt x="113" y="1"/>
                  </a:cubicBezTo>
                  <a:cubicBezTo>
                    <a:pt x="95" y="13"/>
                    <a:pt x="83" y="25"/>
                    <a:pt x="76" y="52"/>
                  </a:cubicBezTo>
                  <a:cubicBezTo>
                    <a:pt x="58" y="69"/>
                    <a:pt x="43" y="97"/>
                    <a:pt x="46" y="128"/>
                  </a:cubicBezTo>
                  <a:cubicBezTo>
                    <a:pt x="47" y="131"/>
                    <a:pt x="48" y="134"/>
                    <a:pt x="49" y="137"/>
                  </a:cubicBezTo>
                  <a:cubicBezTo>
                    <a:pt x="36" y="153"/>
                    <a:pt x="38" y="185"/>
                    <a:pt x="44" y="200"/>
                  </a:cubicBezTo>
                  <a:cubicBezTo>
                    <a:pt x="46" y="204"/>
                    <a:pt x="48" y="208"/>
                    <a:pt x="51" y="212"/>
                  </a:cubicBezTo>
                  <a:cubicBezTo>
                    <a:pt x="46" y="232"/>
                    <a:pt x="49" y="243"/>
                    <a:pt x="52" y="254"/>
                  </a:cubicBezTo>
                  <a:cubicBezTo>
                    <a:pt x="54" y="262"/>
                    <a:pt x="63" y="272"/>
                    <a:pt x="74" y="278"/>
                  </a:cubicBezTo>
                  <a:cubicBezTo>
                    <a:pt x="55" y="283"/>
                    <a:pt x="52" y="296"/>
                    <a:pt x="53" y="314"/>
                  </a:cubicBezTo>
                  <a:cubicBezTo>
                    <a:pt x="54" y="322"/>
                    <a:pt x="60" y="335"/>
                    <a:pt x="67" y="343"/>
                  </a:cubicBezTo>
                  <a:cubicBezTo>
                    <a:pt x="70" y="346"/>
                    <a:pt x="90" y="363"/>
                    <a:pt x="90" y="358"/>
                  </a:cubicBezTo>
                  <a:cubicBezTo>
                    <a:pt x="90" y="346"/>
                    <a:pt x="87" y="330"/>
                    <a:pt x="102" y="322"/>
                  </a:cubicBezTo>
                  <a:cubicBezTo>
                    <a:pt x="109" y="319"/>
                    <a:pt x="125" y="319"/>
                    <a:pt x="133" y="321"/>
                  </a:cubicBezTo>
                  <a:cubicBezTo>
                    <a:pt x="143" y="324"/>
                    <a:pt x="155" y="334"/>
                    <a:pt x="160" y="338"/>
                  </a:cubicBezTo>
                  <a:cubicBezTo>
                    <a:pt x="145" y="358"/>
                    <a:pt x="128" y="382"/>
                    <a:pt x="112" y="410"/>
                  </a:cubicBezTo>
                  <a:cubicBezTo>
                    <a:pt x="103" y="425"/>
                    <a:pt x="81" y="475"/>
                    <a:pt x="76" y="505"/>
                  </a:cubicBezTo>
                  <a:cubicBezTo>
                    <a:pt x="75" y="505"/>
                    <a:pt x="75" y="505"/>
                    <a:pt x="75" y="505"/>
                  </a:cubicBezTo>
                  <a:cubicBezTo>
                    <a:pt x="62" y="490"/>
                    <a:pt x="55" y="491"/>
                    <a:pt x="38" y="483"/>
                  </a:cubicBezTo>
                  <a:cubicBezTo>
                    <a:pt x="16" y="472"/>
                    <a:pt x="19" y="462"/>
                    <a:pt x="12" y="461"/>
                  </a:cubicBezTo>
                  <a:cubicBezTo>
                    <a:pt x="7" y="485"/>
                    <a:pt x="0" y="500"/>
                    <a:pt x="8" y="525"/>
                  </a:cubicBezTo>
                  <a:cubicBezTo>
                    <a:pt x="9" y="528"/>
                    <a:pt x="10" y="531"/>
                    <a:pt x="12" y="534"/>
                  </a:cubicBezTo>
                  <a:cubicBezTo>
                    <a:pt x="8" y="541"/>
                    <a:pt x="6" y="553"/>
                    <a:pt x="5" y="561"/>
                  </a:cubicBezTo>
                  <a:cubicBezTo>
                    <a:pt x="5" y="573"/>
                    <a:pt x="11" y="586"/>
                    <a:pt x="18" y="596"/>
                  </a:cubicBezTo>
                  <a:cubicBezTo>
                    <a:pt x="15" y="606"/>
                    <a:pt x="12" y="620"/>
                    <a:pt x="14" y="631"/>
                  </a:cubicBezTo>
                  <a:cubicBezTo>
                    <a:pt x="17" y="642"/>
                    <a:pt x="20" y="649"/>
                    <a:pt x="26" y="656"/>
                  </a:cubicBezTo>
                  <a:cubicBezTo>
                    <a:pt x="27" y="657"/>
                    <a:pt x="30" y="659"/>
                    <a:pt x="32" y="660"/>
                  </a:cubicBezTo>
                  <a:cubicBezTo>
                    <a:pt x="31" y="672"/>
                    <a:pt x="31" y="681"/>
                    <a:pt x="32" y="689"/>
                  </a:cubicBezTo>
                  <a:cubicBezTo>
                    <a:pt x="33" y="695"/>
                    <a:pt x="34" y="700"/>
                    <a:pt x="35" y="704"/>
                  </a:cubicBezTo>
                  <a:cubicBezTo>
                    <a:pt x="39" y="717"/>
                    <a:pt x="44" y="724"/>
                    <a:pt x="54" y="731"/>
                  </a:cubicBezTo>
                  <a:cubicBezTo>
                    <a:pt x="53" y="744"/>
                    <a:pt x="54" y="753"/>
                    <a:pt x="57" y="761"/>
                  </a:cubicBezTo>
                  <a:cubicBezTo>
                    <a:pt x="65" y="780"/>
                    <a:pt x="75" y="794"/>
                    <a:pt x="82" y="799"/>
                  </a:cubicBezTo>
                  <a:cubicBezTo>
                    <a:pt x="83" y="799"/>
                    <a:pt x="84" y="800"/>
                    <a:pt x="85" y="800"/>
                  </a:cubicBezTo>
                  <a:cubicBezTo>
                    <a:pt x="88" y="812"/>
                    <a:pt x="93" y="823"/>
                    <a:pt x="100" y="831"/>
                  </a:cubicBezTo>
                  <a:cubicBezTo>
                    <a:pt x="107" y="840"/>
                    <a:pt x="112" y="846"/>
                    <a:pt x="121" y="852"/>
                  </a:cubicBezTo>
                  <a:cubicBezTo>
                    <a:pt x="123" y="853"/>
                    <a:pt x="132" y="858"/>
                    <a:pt x="137" y="860"/>
                  </a:cubicBezTo>
                  <a:cubicBezTo>
                    <a:pt x="135" y="854"/>
                    <a:pt x="134" y="849"/>
                    <a:pt x="136" y="849"/>
                  </a:cubicBezTo>
                  <a:close/>
                  <a:moveTo>
                    <a:pt x="288" y="569"/>
                  </a:moveTo>
                  <a:cubicBezTo>
                    <a:pt x="289" y="614"/>
                    <a:pt x="282" y="645"/>
                    <a:pt x="276" y="680"/>
                  </a:cubicBezTo>
                  <a:cubicBezTo>
                    <a:pt x="274" y="695"/>
                    <a:pt x="268" y="734"/>
                    <a:pt x="261" y="751"/>
                  </a:cubicBezTo>
                  <a:cubicBezTo>
                    <a:pt x="261" y="751"/>
                    <a:pt x="261" y="751"/>
                    <a:pt x="261" y="751"/>
                  </a:cubicBezTo>
                  <a:cubicBezTo>
                    <a:pt x="261" y="724"/>
                    <a:pt x="248" y="688"/>
                    <a:pt x="232" y="669"/>
                  </a:cubicBezTo>
                  <a:cubicBezTo>
                    <a:pt x="215" y="650"/>
                    <a:pt x="213" y="649"/>
                    <a:pt x="212" y="675"/>
                  </a:cubicBezTo>
                  <a:cubicBezTo>
                    <a:pt x="211" y="697"/>
                    <a:pt x="195" y="722"/>
                    <a:pt x="188" y="747"/>
                  </a:cubicBezTo>
                  <a:cubicBezTo>
                    <a:pt x="187" y="748"/>
                    <a:pt x="187" y="748"/>
                    <a:pt x="187" y="749"/>
                  </a:cubicBezTo>
                  <a:cubicBezTo>
                    <a:pt x="150" y="663"/>
                    <a:pt x="139" y="629"/>
                    <a:pt x="135" y="603"/>
                  </a:cubicBezTo>
                  <a:cubicBezTo>
                    <a:pt x="135" y="596"/>
                    <a:pt x="133" y="582"/>
                    <a:pt x="133" y="575"/>
                  </a:cubicBezTo>
                  <a:cubicBezTo>
                    <a:pt x="134" y="551"/>
                    <a:pt x="136" y="533"/>
                    <a:pt x="140" y="514"/>
                  </a:cubicBezTo>
                  <a:cubicBezTo>
                    <a:pt x="147" y="476"/>
                    <a:pt x="171" y="425"/>
                    <a:pt x="196" y="394"/>
                  </a:cubicBezTo>
                  <a:cubicBezTo>
                    <a:pt x="202" y="387"/>
                    <a:pt x="209" y="379"/>
                    <a:pt x="217" y="371"/>
                  </a:cubicBezTo>
                  <a:cubicBezTo>
                    <a:pt x="265" y="415"/>
                    <a:pt x="287" y="497"/>
                    <a:pt x="288" y="569"/>
                  </a:cubicBezTo>
                  <a:close/>
                  <a:moveTo>
                    <a:pt x="115" y="311"/>
                  </a:moveTo>
                  <a:cubicBezTo>
                    <a:pt x="99" y="311"/>
                    <a:pt x="77" y="322"/>
                    <a:pt x="79" y="342"/>
                  </a:cubicBezTo>
                  <a:cubicBezTo>
                    <a:pt x="70" y="341"/>
                    <a:pt x="63" y="321"/>
                    <a:pt x="63" y="313"/>
                  </a:cubicBezTo>
                  <a:cubicBezTo>
                    <a:pt x="63" y="303"/>
                    <a:pt x="67" y="293"/>
                    <a:pt x="80" y="287"/>
                  </a:cubicBezTo>
                  <a:cubicBezTo>
                    <a:pt x="82" y="286"/>
                    <a:pt x="90" y="287"/>
                    <a:pt x="98" y="287"/>
                  </a:cubicBezTo>
                  <a:cubicBezTo>
                    <a:pt x="99" y="287"/>
                    <a:pt x="101" y="288"/>
                    <a:pt x="102" y="288"/>
                  </a:cubicBezTo>
                  <a:cubicBezTo>
                    <a:pt x="105" y="288"/>
                    <a:pt x="106" y="288"/>
                    <a:pt x="109" y="287"/>
                  </a:cubicBezTo>
                  <a:cubicBezTo>
                    <a:pt x="111" y="287"/>
                    <a:pt x="111" y="285"/>
                    <a:pt x="109" y="284"/>
                  </a:cubicBezTo>
                  <a:cubicBezTo>
                    <a:pt x="105" y="282"/>
                    <a:pt x="98" y="281"/>
                    <a:pt x="92" y="279"/>
                  </a:cubicBezTo>
                  <a:cubicBezTo>
                    <a:pt x="82" y="276"/>
                    <a:pt x="70" y="265"/>
                    <a:pt x="65" y="256"/>
                  </a:cubicBezTo>
                  <a:cubicBezTo>
                    <a:pt x="60" y="248"/>
                    <a:pt x="55" y="233"/>
                    <a:pt x="60" y="222"/>
                  </a:cubicBezTo>
                  <a:cubicBezTo>
                    <a:pt x="70" y="232"/>
                    <a:pt x="83" y="240"/>
                    <a:pt x="95" y="245"/>
                  </a:cubicBezTo>
                  <a:cubicBezTo>
                    <a:pt x="100" y="247"/>
                    <a:pt x="104" y="241"/>
                    <a:pt x="94" y="236"/>
                  </a:cubicBezTo>
                  <a:cubicBezTo>
                    <a:pt x="82" y="230"/>
                    <a:pt x="65" y="220"/>
                    <a:pt x="56" y="203"/>
                  </a:cubicBezTo>
                  <a:cubicBezTo>
                    <a:pt x="45" y="183"/>
                    <a:pt x="47" y="163"/>
                    <a:pt x="54" y="152"/>
                  </a:cubicBezTo>
                  <a:cubicBezTo>
                    <a:pt x="66" y="178"/>
                    <a:pt x="88" y="205"/>
                    <a:pt x="95" y="208"/>
                  </a:cubicBezTo>
                  <a:cubicBezTo>
                    <a:pt x="97" y="208"/>
                    <a:pt x="98" y="206"/>
                    <a:pt x="98" y="204"/>
                  </a:cubicBezTo>
                  <a:cubicBezTo>
                    <a:pt x="93" y="198"/>
                    <a:pt x="74" y="170"/>
                    <a:pt x="68" y="161"/>
                  </a:cubicBezTo>
                  <a:cubicBezTo>
                    <a:pt x="65" y="156"/>
                    <a:pt x="58" y="138"/>
                    <a:pt x="57" y="132"/>
                  </a:cubicBezTo>
                  <a:cubicBezTo>
                    <a:pt x="56" y="125"/>
                    <a:pt x="56" y="118"/>
                    <a:pt x="57" y="110"/>
                  </a:cubicBezTo>
                  <a:cubicBezTo>
                    <a:pt x="58" y="97"/>
                    <a:pt x="64" y="88"/>
                    <a:pt x="72" y="76"/>
                  </a:cubicBezTo>
                  <a:cubicBezTo>
                    <a:pt x="70" y="94"/>
                    <a:pt x="73" y="107"/>
                    <a:pt x="77" y="125"/>
                  </a:cubicBezTo>
                  <a:cubicBezTo>
                    <a:pt x="78" y="133"/>
                    <a:pt x="91" y="160"/>
                    <a:pt x="98" y="164"/>
                  </a:cubicBezTo>
                  <a:cubicBezTo>
                    <a:pt x="99" y="164"/>
                    <a:pt x="100" y="163"/>
                    <a:pt x="100" y="160"/>
                  </a:cubicBezTo>
                  <a:cubicBezTo>
                    <a:pt x="100" y="159"/>
                    <a:pt x="99" y="156"/>
                    <a:pt x="98" y="154"/>
                  </a:cubicBezTo>
                  <a:cubicBezTo>
                    <a:pt x="94" y="144"/>
                    <a:pt x="86" y="126"/>
                    <a:pt x="84" y="117"/>
                  </a:cubicBezTo>
                  <a:cubicBezTo>
                    <a:pt x="82" y="102"/>
                    <a:pt x="80" y="72"/>
                    <a:pt x="84" y="56"/>
                  </a:cubicBezTo>
                  <a:cubicBezTo>
                    <a:pt x="86" y="50"/>
                    <a:pt x="92" y="32"/>
                    <a:pt x="99" y="25"/>
                  </a:cubicBezTo>
                  <a:cubicBezTo>
                    <a:pt x="100" y="56"/>
                    <a:pt x="98" y="76"/>
                    <a:pt x="111" y="106"/>
                  </a:cubicBezTo>
                  <a:cubicBezTo>
                    <a:pt x="117" y="120"/>
                    <a:pt x="119" y="125"/>
                    <a:pt x="122" y="139"/>
                  </a:cubicBezTo>
                  <a:cubicBezTo>
                    <a:pt x="124" y="148"/>
                    <a:pt x="126" y="166"/>
                    <a:pt x="127" y="173"/>
                  </a:cubicBezTo>
                  <a:cubicBezTo>
                    <a:pt x="128" y="183"/>
                    <a:pt x="135" y="177"/>
                    <a:pt x="134" y="175"/>
                  </a:cubicBezTo>
                  <a:cubicBezTo>
                    <a:pt x="134" y="172"/>
                    <a:pt x="132" y="163"/>
                    <a:pt x="131" y="154"/>
                  </a:cubicBezTo>
                  <a:cubicBezTo>
                    <a:pt x="138" y="139"/>
                    <a:pt x="142" y="130"/>
                    <a:pt x="158" y="120"/>
                  </a:cubicBezTo>
                  <a:cubicBezTo>
                    <a:pt x="172" y="110"/>
                    <a:pt x="198" y="118"/>
                    <a:pt x="203" y="135"/>
                  </a:cubicBezTo>
                  <a:cubicBezTo>
                    <a:pt x="173" y="125"/>
                    <a:pt x="162" y="166"/>
                    <a:pt x="167" y="190"/>
                  </a:cubicBezTo>
                  <a:cubicBezTo>
                    <a:pt x="171" y="205"/>
                    <a:pt x="180" y="221"/>
                    <a:pt x="183" y="234"/>
                  </a:cubicBezTo>
                  <a:cubicBezTo>
                    <a:pt x="184" y="240"/>
                    <a:pt x="203" y="268"/>
                    <a:pt x="211" y="277"/>
                  </a:cubicBezTo>
                  <a:cubicBezTo>
                    <a:pt x="198" y="291"/>
                    <a:pt x="183" y="308"/>
                    <a:pt x="166" y="330"/>
                  </a:cubicBezTo>
                  <a:cubicBezTo>
                    <a:pt x="152" y="318"/>
                    <a:pt x="131" y="311"/>
                    <a:pt x="115" y="3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00;p1">
              <a:extLst>
                <a:ext uri="{FF2B5EF4-FFF2-40B4-BE49-F238E27FC236}">
                  <a16:creationId xmlns:a16="http://schemas.microsoft.com/office/drawing/2014/main" id="{2A1C5F05-61FF-4A6D-9AFC-93502D9698D7}"/>
                </a:ext>
              </a:extLst>
            </p:cNvPr>
            <p:cNvSpPr/>
            <p:nvPr/>
          </p:nvSpPr>
          <p:spPr>
            <a:xfrm>
              <a:off x="14289088" y="2954338"/>
              <a:ext cx="23813" cy="33338"/>
            </a:xfrm>
            <a:custGeom>
              <a:avLst/>
              <a:gdLst/>
              <a:ahLst/>
              <a:cxnLst/>
              <a:rect l="l" t="t" r="r" b="b"/>
              <a:pathLst>
                <a:path w="43" h="61" extrusionOk="0">
                  <a:moveTo>
                    <a:pt x="7" y="17"/>
                  </a:moveTo>
                  <a:cubicBezTo>
                    <a:pt x="16" y="20"/>
                    <a:pt x="24" y="15"/>
                    <a:pt x="30" y="22"/>
                  </a:cubicBezTo>
                  <a:cubicBezTo>
                    <a:pt x="31" y="24"/>
                    <a:pt x="32" y="27"/>
                    <a:pt x="33" y="29"/>
                  </a:cubicBezTo>
                  <a:cubicBezTo>
                    <a:pt x="34" y="34"/>
                    <a:pt x="32" y="40"/>
                    <a:pt x="28" y="41"/>
                  </a:cubicBezTo>
                  <a:cubicBezTo>
                    <a:pt x="19" y="42"/>
                    <a:pt x="9" y="43"/>
                    <a:pt x="7" y="52"/>
                  </a:cubicBezTo>
                  <a:cubicBezTo>
                    <a:pt x="6" y="61"/>
                    <a:pt x="12" y="60"/>
                    <a:pt x="13" y="58"/>
                  </a:cubicBezTo>
                  <a:cubicBezTo>
                    <a:pt x="15" y="55"/>
                    <a:pt x="17" y="50"/>
                    <a:pt x="20" y="50"/>
                  </a:cubicBezTo>
                  <a:cubicBezTo>
                    <a:pt x="26" y="50"/>
                    <a:pt x="33" y="49"/>
                    <a:pt x="37" y="44"/>
                  </a:cubicBezTo>
                  <a:cubicBezTo>
                    <a:pt x="43" y="31"/>
                    <a:pt x="40" y="10"/>
                    <a:pt x="19" y="10"/>
                  </a:cubicBezTo>
                  <a:cubicBezTo>
                    <a:pt x="6" y="11"/>
                    <a:pt x="9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8"/>
                    <a:pt x="5" y="15"/>
                    <a:pt x="7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01;p1">
              <a:extLst>
                <a:ext uri="{FF2B5EF4-FFF2-40B4-BE49-F238E27FC236}">
                  <a16:creationId xmlns:a16="http://schemas.microsoft.com/office/drawing/2014/main" id="{3F8A674B-C9DB-4CF4-AFDC-F86960940E99}"/>
                </a:ext>
              </a:extLst>
            </p:cNvPr>
            <p:cNvSpPr/>
            <p:nvPr/>
          </p:nvSpPr>
          <p:spPr>
            <a:xfrm>
              <a:off x="14279563" y="27654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5" y="0"/>
                  </a:move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8"/>
                    <a:pt x="7" y="5"/>
                    <a:pt x="7" y="4"/>
                  </a:cubicBezTo>
                  <a:cubicBezTo>
                    <a:pt x="7" y="3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202;p1">
            <a:extLst>
              <a:ext uri="{FF2B5EF4-FFF2-40B4-BE49-F238E27FC236}">
                <a16:creationId xmlns:a16="http://schemas.microsoft.com/office/drawing/2014/main" id="{B4BD74AD-5475-4729-9A14-7E5278CB7C91}"/>
              </a:ext>
            </a:extLst>
          </p:cNvPr>
          <p:cNvSpPr txBox="1"/>
          <p:nvPr/>
        </p:nvSpPr>
        <p:spPr>
          <a:xfrm>
            <a:off x="786253" y="6494097"/>
            <a:ext cx="23310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Centrální řídící tým COVID-19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105" name="Tabulka 104"/>
          <p:cNvGraphicFramePr>
            <a:graphicFrameLocks noGrp="1"/>
          </p:cNvGraphicFramePr>
          <p:nvPr/>
        </p:nvGraphicFramePr>
        <p:xfrm>
          <a:off x="245533" y="2420913"/>
          <a:ext cx="11319933" cy="1681565"/>
        </p:xfrm>
        <a:graphic>
          <a:graphicData uri="http://schemas.openxmlformats.org/drawingml/2006/table">
            <a:tbl>
              <a:tblPr firstRow="1" firstCol="1" bandRow="1"/>
              <a:tblGrid>
                <a:gridCol w="132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59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56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55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Datum</a:t>
                      </a:r>
                      <a:endParaRPr lang="cs-CZ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Registrace</a:t>
                      </a:r>
                      <a:b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Počet registrací</a:t>
                      </a:r>
                      <a:b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80+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Počet registrací</a:t>
                      </a:r>
                      <a:b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70+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Počet registrací</a:t>
                      </a:r>
                      <a:b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</a:b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ZP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Počet registrací</a:t>
                      </a:r>
                      <a:br>
                        <a:rPr lang="cs-CZ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  <a:sym typeface="Arial"/>
                        </a:rPr>
                      </a:br>
                      <a:r>
                        <a:rPr lang="cs-CZ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pedagogů/nepedagogických</a:t>
                      </a:r>
                      <a:r>
                        <a:rPr lang="cs-CZ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  <a:sym typeface="Arial"/>
                        </a:rPr>
                        <a:t> pracovníků</a:t>
                      </a:r>
                      <a:endParaRPr lang="cs-CZ" sz="20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Počet rezervací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Čekající na rezervaci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23.02.2021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601 983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230 269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201 209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30 367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140 535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229 472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372</a:t>
                      </a:r>
                      <a:r>
                        <a:rPr lang="cs-CZ" sz="24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511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340893" y="4789319"/>
            <a:ext cx="970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Počet registrací osob v ordinacích praktických lékařů je </a:t>
            </a:r>
            <a:r>
              <a:rPr lang="cs-CZ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</a:rPr>
              <a:t>24 993    </a:t>
            </a:r>
          </a:p>
        </p:txBody>
      </p:sp>
    </p:spTree>
    <p:extLst>
      <p:ext uri="{BB962C8B-B14F-4D97-AF65-F5344CB8AC3E}">
        <p14:creationId xmlns:p14="http://schemas.microsoft.com/office/powerpoint/2010/main" val="230965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FF09E-4EDB-49E6-A426-866FFB8A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E9C8F90-A68C-4496-ACAF-2FD63D09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22813"/>
              </p:ext>
            </p:extLst>
          </p:nvPr>
        </p:nvGraphicFramePr>
        <p:xfrm>
          <a:off x="675354" y="1432730"/>
          <a:ext cx="11144732" cy="3575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6183">
                  <a:extLst>
                    <a:ext uri="{9D8B030D-6E8A-4147-A177-3AD203B41FA5}">
                      <a16:colId xmlns:a16="http://schemas.microsoft.com/office/drawing/2014/main" val="1848954405"/>
                    </a:ext>
                  </a:extLst>
                </a:gridCol>
                <a:gridCol w="2786183">
                  <a:extLst>
                    <a:ext uri="{9D8B030D-6E8A-4147-A177-3AD203B41FA5}">
                      <a16:colId xmlns:a16="http://schemas.microsoft.com/office/drawing/2014/main" val="1646994322"/>
                    </a:ext>
                  </a:extLst>
                </a:gridCol>
                <a:gridCol w="2786183">
                  <a:extLst>
                    <a:ext uri="{9D8B030D-6E8A-4147-A177-3AD203B41FA5}">
                      <a16:colId xmlns:a16="http://schemas.microsoft.com/office/drawing/2014/main" val="55250359"/>
                    </a:ext>
                  </a:extLst>
                </a:gridCol>
                <a:gridCol w="2786183">
                  <a:extLst>
                    <a:ext uri="{9D8B030D-6E8A-4147-A177-3AD203B41FA5}">
                      <a16:colId xmlns:a16="http://schemas.microsoft.com/office/drawing/2014/main" val="370376589"/>
                    </a:ext>
                  </a:extLst>
                </a:gridCol>
              </a:tblGrid>
              <a:tr h="107778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registrace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rezervace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dávek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83371"/>
                  </a:ext>
                </a:extLst>
              </a:tr>
              <a:tr h="624429">
                <a:tc>
                  <a:txBody>
                    <a:bodyPr/>
                    <a:lstStyle/>
                    <a:p>
                      <a:r>
                        <a:rPr lang="cs-CZ" dirty="0"/>
                        <a:t>80+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230 971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169 870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275 660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04284"/>
                  </a:ext>
                </a:extLst>
              </a:tr>
              <a:tr h="624429">
                <a:tc>
                  <a:txBody>
                    <a:bodyPr/>
                    <a:lstStyle/>
                    <a:p>
                      <a:r>
                        <a:rPr lang="cs-CZ" dirty="0"/>
                        <a:t>70+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201 241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13 489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21 446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87392"/>
                  </a:ext>
                </a:extLst>
              </a:tr>
              <a:tr h="624429">
                <a:tc>
                  <a:txBody>
                    <a:bodyPr/>
                    <a:lstStyle/>
                    <a:p>
                      <a:r>
                        <a:rPr lang="cs-CZ" dirty="0"/>
                        <a:t>školství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140 538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294955"/>
                  </a:ext>
                </a:extLst>
              </a:tr>
              <a:tr h="624429">
                <a:tc>
                  <a:txBody>
                    <a:bodyPr/>
                    <a:lstStyle/>
                    <a:p>
                      <a:r>
                        <a:rPr lang="cs-CZ" dirty="0"/>
                        <a:t>Zdrav. personál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16 261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262 327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63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53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9500273-4528-4479-B766-AE6CE30C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 ve školství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DA9768-7B5F-411C-A101-CA9BF47DF75A}"/>
              </a:ext>
            </a:extLst>
          </p:cNvPr>
          <p:cNvSpPr txBox="1"/>
          <p:nvPr/>
        </p:nvSpPr>
        <p:spPr>
          <a:xfrm>
            <a:off x="381740" y="891383"/>
            <a:ext cx="1132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D31145"/>
                </a:solidFill>
              </a:rPr>
              <a:t>K 1.3. </a:t>
            </a:r>
          </a:p>
          <a:p>
            <a:r>
              <a:rPr lang="cs-CZ" b="1" dirty="0">
                <a:solidFill>
                  <a:srgbClr val="D31145"/>
                </a:solidFill>
              </a:rPr>
              <a:t>registrováno 		140 538</a:t>
            </a:r>
          </a:p>
          <a:p>
            <a:r>
              <a:rPr lang="cs-CZ" b="1" dirty="0">
                <a:solidFill>
                  <a:srgbClr val="D31145"/>
                </a:solidFill>
              </a:rPr>
              <a:t>rezervováno		30 139</a:t>
            </a:r>
          </a:p>
          <a:p>
            <a:r>
              <a:rPr lang="cs-CZ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0F16C7-6B07-4543-8ADB-E39AD0C2C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0" t="17279" r="3131" b="14709"/>
          <a:stretch/>
        </p:blipFill>
        <p:spPr>
          <a:xfrm>
            <a:off x="1303045" y="1837190"/>
            <a:ext cx="9529703" cy="46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6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3325A-84A0-4667-98D4-CC85EF07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 70+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DB7DC8-62FC-4634-A1FD-F5A0C944AA75}"/>
              </a:ext>
            </a:extLst>
          </p:cNvPr>
          <p:cNvSpPr txBox="1"/>
          <p:nvPr/>
        </p:nvSpPr>
        <p:spPr>
          <a:xfrm>
            <a:off x="381740" y="891383"/>
            <a:ext cx="1132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D31145"/>
                </a:solidFill>
              </a:rPr>
              <a:t>K 1.3. </a:t>
            </a:r>
          </a:p>
          <a:p>
            <a:r>
              <a:rPr lang="cs-CZ" b="1" dirty="0">
                <a:solidFill>
                  <a:srgbClr val="D31145"/>
                </a:solidFill>
              </a:rPr>
              <a:t>registrováno 		201 296</a:t>
            </a:r>
          </a:p>
          <a:p>
            <a:r>
              <a:rPr lang="cs-CZ" b="1" dirty="0">
                <a:solidFill>
                  <a:srgbClr val="D31145"/>
                </a:solidFill>
              </a:rPr>
              <a:t>rezervováno		13 510</a:t>
            </a:r>
          </a:p>
          <a:p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609253-5F76-4387-B3EB-876236214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55" t="18013" r="3132" b="14220"/>
          <a:stretch/>
        </p:blipFill>
        <p:spPr>
          <a:xfrm>
            <a:off x="1679196" y="1792538"/>
            <a:ext cx="8833608" cy="45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7E700-2CD1-462F-A850-C1800EDA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80+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03A807-0BF7-4810-A5B4-1F9587856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06" t="18012" r="3325" b="14464"/>
          <a:stretch/>
        </p:blipFill>
        <p:spPr>
          <a:xfrm>
            <a:off x="1556047" y="2037872"/>
            <a:ext cx="8444777" cy="439765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701FE67-612D-4DA0-9991-F3617644A119}"/>
              </a:ext>
            </a:extLst>
          </p:cNvPr>
          <p:cNvSpPr/>
          <p:nvPr/>
        </p:nvSpPr>
        <p:spPr>
          <a:xfrm>
            <a:off x="381740" y="10546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D31145"/>
                </a:solidFill>
              </a:rPr>
              <a:t>K 1.3. </a:t>
            </a:r>
          </a:p>
          <a:p>
            <a:r>
              <a:rPr lang="cs-CZ" b="1" dirty="0">
                <a:solidFill>
                  <a:srgbClr val="D31145"/>
                </a:solidFill>
              </a:rPr>
              <a:t>registrováno 		230 793</a:t>
            </a:r>
          </a:p>
          <a:p>
            <a:r>
              <a:rPr lang="cs-CZ" b="1" dirty="0">
                <a:solidFill>
                  <a:srgbClr val="D31145"/>
                </a:solidFill>
              </a:rPr>
              <a:t>rezervováno		169 872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7107E8-E7A8-483E-AD52-6489E4E45649}"/>
              </a:ext>
            </a:extLst>
          </p:cNvPr>
          <p:cNvSpPr txBox="1"/>
          <p:nvPr/>
        </p:nvSpPr>
        <p:spPr>
          <a:xfrm>
            <a:off x="7600425" y="838899"/>
            <a:ext cx="4412609" cy="1200329"/>
          </a:xfrm>
          <a:prstGeom prst="rect">
            <a:avLst/>
          </a:prstGeom>
          <a:noFill/>
          <a:ln>
            <a:solidFill>
              <a:srgbClr val="D31145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K 1. 3. 2021 bylo vykázáno očkování alespoň jednou dávkou u 190 308 osob ve věku 80+, což představuje cca 43,1 % všech osob této prioritní kategorie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9F0882-958D-425A-86FF-30E9C0973332}"/>
              </a:ext>
            </a:extLst>
          </p:cNvPr>
          <p:cNvSpPr txBox="1"/>
          <p:nvPr/>
        </p:nvSpPr>
        <p:spPr>
          <a:xfrm>
            <a:off x="8523213" y="3078760"/>
            <a:ext cx="3489821" cy="923330"/>
          </a:xfrm>
          <a:prstGeom prst="rect">
            <a:avLst/>
          </a:prstGeom>
          <a:noFill/>
          <a:ln>
            <a:solidFill>
              <a:srgbClr val="D6205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Registraci k očkování provedlo 230 947 seniorů 80+, což je cca 52,4 % této věkové kategorie</a:t>
            </a:r>
          </a:p>
        </p:txBody>
      </p:sp>
    </p:spTree>
    <p:extLst>
      <p:ext uri="{BB962C8B-B14F-4D97-AF65-F5344CB8AC3E}">
        <p14:creationId xmlns:p14="http://schemas.microsoft.com/office/powerpoint/2010/main" val="251416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120660" cy="576000"/>
          </a:xfrm>
        </p:spPr>
        <p:txBody>
          <a:bodyPr/>
          <a:lstStyle/>
          <a:p>
            <a:r>
              <a:rPr lang="cs-CZ" dirty="0"/>
              <a:t>Registrace u praktických lékařů za 1.3.2021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86253" y="1227662"/>
          <a:ext cx="10254279" cy="5021700"/>
        </p:xfrm>
        <a:graphic>
          <a:graphicData uri="http://schemas.openxmlformats.org/drawingml/2006/table">
            <a:tbl>
              <a:tblPr/>
              <a:tblGrid>
                <a:gridCol w="319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Ordinací</a:t>
                      </a:r>
                      <a:r>
                        <a:rPr lang="cs-CZ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Klientů </a:t>
                      </a:r>
                    </a:p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Věk_80+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Věk_70+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 0_69 onemocnění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40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COVID-PES-sablona</Template>
  <TotalTime>5679</TotalTime>
  <Words>2223</Words>
  <Application>Microsoft Office PowerPoint</Application>
  <PresentationFormat>Širokoúhlá obrazovka</PresentationFormat>
  <Paragraphs>802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Office</vt:lpstr>
      <vt:lpstr>Prezentace aplikace PowerPoint</vt:lpstr>
      <vt:lpstr>Data o očkování 1.3.2021</vt:lpstr>
      <vt:lpstr>Prezentace aplikace PowerPoint</vt:lpstr>
      <vt:lpstr>Prezentace aplikace PowerPoint</vt:lpstr>
      <vt:lpstr>Prezentace aplikace PowerPoint</vt:lpstr>
      <vt:lpstr>Očkování ve školství  </vt:lpstr>
      <vt:lpstr>Očkování 70+</vt:lpstr>
      <vt:lpstr>80+</vt:lpstr>
      <vt:lpstr>Registrace u praktických lékařů za 1.3.2021</vt:lpstr>
      <vt:lpstr>Vývoj počtu vakcinací (dávek) v čase </vt:lpstr>
      <vt:lpstr>Prioritní skupiny pro očkování – aplikované dávky v čase</vt:lpstr>
      <vt:lpstr>Očkovaní 80+ let – přehled podle regionů</vt:lpstr>
      <vt:lpstr>Očkovaní zdravotničtí pracovníci  v nemocnicích akutní lůžkové péče a ZZS</vt:lpstr>
      <vt:lpstr>COVID-19 pozitivní zdravotničtí pracovníci CELKEM podle očkování od 27.12. do současnosti</vt:lpstr>
      <vt:lpstr>Vývoj počtu vakcinací v čase po krajích (dle místa podání)</vt:lpstr>
      <vt:lpstr>Očkování dle krajů k 1.3.</vt:lpstr>
      <vt:lpstr>Zapojení PL do systému očkování </vt:lpstr>
      <vt:lpstr>Zapojení PL do systému očkování </vt:lpstr>
      <vt:lpstr>Vysvětlující letáky k očkovacím látkám   </vt:lpstr>
      <vt:lpstr>Poznatky a požadavky k řízení systému očkování </vt:lpstr>
      <vt:lpstr>Sklady k 1.3.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Protiepidemický systém ČR PES</dc:title>
  <dc:creator>Martin Komenda</dc:creator>
  <cp:lastModifiedBy>Baťhová Kateřina Mgr.</cp:lastModifiedBy>
  <cp:revision>391</cp:revision>
  <dcterms:created xsi:type="dcterms:W3CDTF">2020-11-11T17:36:28Z</dcterms:created>
  <dcterms:modified xsi:type="dcterms:W3CDTF">2021-03-02T07:22:27Z</dcterms:modified>
</cp:coreProperties>
</file>